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316" r:id="rId5"/>
    <p:sldId id="317" r:id="rId6"/>
    <p:sldId id="318" r:id="rId7"/>
    <p:sldId id="320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phia Aldridge" initials="SA" lastIdx="3" clrIdx="0">
    <p:extLst>
      <p:ext uri="{19B8F6BF-5375-455C-9EA6-DF929625EA0E}">
        <p15:presenceInfo xmlns:p15="http://schemas.microsoft.com/office/powerpoint/2012/main" userId="S::Sophia.Aldridge@mkuh.nhs.uk::47b474c9-e633-49d5-adaf-3aa1a64e6340" providerId="AD"/>
      </p:ext>
    </p:extLst>
  </p:cmAuthor>
  <p:cmAuthor id="2" name="Mike Keech" initials="MK" lastIdx="1" clrIdx="1">
    <p:extLst>
      <p:ext uri="{19B8F6BF-5375-455C-9EA6-DF929625EA0E}">
        <p15:presenceInfo xmlns:p15="http://schemas.microsoft.com/office/powerpoint/2012/main" userId="S-1-5-21-2470528315-2896375165-862631926-592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B3BDDF"/>
    <a:srgbClr val="DCE6F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88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Petch" userId="4de89d52-515c-44a6-8ef5-b1ef7661d14e" providerId="ADAL" clId="{0CC298F0-59A8-463C-A3CF-0E0061640DB7}"/>
    <pc:docChg chg="undo custSel delSld modSld sldOrd">
      <pc:chgData name="Danielle Petch" userId="4de89d52-515c-44a6-8ef5-b1ef7661d14e" providerId="ADAL" clId="{0CC298F0-59A8-463C-A3CF-0E0061640DB7}" dt="2022-07-07T08:11:23.101" v="23" actId="27636"/>
      <pc:docMkLst>
        <pc:docMk/>
      </pc:docMkLst>
      <pc:sldChg chg="modSp mod">
        <pc:chgData name="Danielle Petch" userId="4de89d52-515c-44a6-8ef5-b1ef7661d14e" providerId="ADAL" clId="{0CC298F0-59A8-463C-A3CF-0E0061640DB7}" dt="2022-07-07T08:11:23.101" v="23" actId="27636"/>
        <pc:sldMkLst>
          <pc:docMk/>
          <pc:sldMk cId="1749560041" sldId="318"/>
        </pc:sldMkLst>
        <pc:spChg chg="mod">
          <ac:chgData name="Danielle Petch" userId="4de89d52-515c-44a6-8ef5-b1ef7661d14e" providerId="ADAL" clId="{0CC298F0-59A8-463C-A3CF-0E0061640DB7}" dt="2022-07-07T08:11:18.960" v="21" actId="27636"/>
          <ac:spMkLst>
            <pc:docMk/>
            <pc:sldMk cId="1749560041" sldId="318"/>
            <ac:spMk id="2" creationId="{0BBFBA3D-3851-6BAD-31EB-495F9C5A7F5D}"/>
          </ac:spMkLst>
        </pc:spChg>
        <pc:spChg chg="mod">
          <ac:chgData name="Danielle Petch" userId="4de89d52-515c-44a6-8ef5-b1ef7661d14e" providerId="ADAL" clId="{0CC298F0-59A8-463C-A3CF-0E0061640DB7}" dt="2022-07-07T08:11:23.101" v="23" actId="27636"/>
          <ac:spMkLst>
            <pc:docMk/>
            <pc:sldMk cId="1749560041" sldId="318"/>
            <ac:spMk id="3" creationId="{54705E72-BFF1-C583-D487-7F79D94173C2}"/>
          </ac:spMkLst>
        </pc:spChg>
      </pc:sldChg>
      <pc:sldChg chg="del ord">
        <pc:chgData name="Danielle Petch" userId="4de89d52-515c-44a6-8ef5-b1ef7661d14e" providerId="ADAL" clId="{0CC298F0-59A8-463C-A3CF-0E0061640DB7}" dt="2022-07-07T08:10:35.074" v="8" actId="2696"/>
        <pc:sldMkLst>
          <pc:docMk/>
          <pc:sldMk cId="1412182709" sldId="319"/>
        </pc:sldMkLst>
      </pc:sldChg>
      <pc:sldChg chg="modSp mod">
        <pc:chgData name="Danielle Petch" userId="4de89d52-515c-44a6-8ef5-b1ef7661d14e" providerId="ADAL" clId="{0CC298F0-59A8-463C-A3CF-0E0061640DB7}" dt="2022-07-07T08:10:45.381" v="10" actId="5793"/>
        <pc:sldMkLst>
          <pc:docMk/>
          <pc:sldMk cId="2784759525" sldId="320"/>
        </pc:sldMkLst>
        <pc:spChg chg="mod">
          <ac:chgData name="Danielle Petch" userId="4de89d52-515c-44a6-8ef5-b1ef7661d14e" providerId="ADAL" clId="{0CC298F0-59A8-463C-A3CF-0E0061640DB7}" dt="2022-07-07T08:10:45.381" v="10" actId="5793"/>
          <ac:spMkLst>
            <pc:docMk/>
            <pc:sldMk cId="2784759525" sldId="320"/>
            <ac:spMk id="3" creationId="{54705E72-BFF1-C583-D487-7F79D94173C2}"/>
          </ac:spMkLst>
        </pc:spChg>
      </pc:sldChg>
      <pc:sldChg chg="del">
        <pc:chgData name="Danielle Petch" userId="4de89d52-515c-44a6-8ef5-b1ef7661d14e" providerId="ADAL" clId="{0CC298F0-59A8-463C-A3CF-0E0061640DB7}" dt="2022-07-07T08:10:49.726" v="11" actId="2696"/>
        <pc:sldMkLst>
          <pc:docMk/>
          <pc:sldMk cId="858574432" sldId="321"/>
        </pc:sldMkLst>
      </pc:sldChg>
    </pc:docChg>
  </pc:docChgLst>
  <pc:docChgLst>
    <pc:chgData name="Danielle Petch" userId="4de89d52-515c-44a6-8ef5-b1ef7661d14e" providerId="ADAL" clId="{5331F93F-F8A7-4C6F-835A-4F47EED01D84}"/>
    <pc:docChg chg="undo redo custSel addSld delSld modSld">
      <pc:chgData name="Danielle Petch" userId="4de89d52-515c-44a6-8ef5-b1ef7661d14e" providerId="ADAL" clId="{5331F93F-F8A7-4C6F-835A-4F47EED01D84}" dt="2022-06-16T11:29:49.360" v="1575" actId="6549"/>
      <pc:docMkLst>
        <pc:docMk/>
      </pc:docMkLst>
      <pc:sldChg chg="delSp modSp mod">
        <pc:chgData name="Danielle Petch" userId="4de89d52-515c-44a6-8ef5-b1ef7661d14e" providerId="ADAL" clId="{5331F93F-F8A7-4C6F-835A-4F47EED01D84}" dt="2022-06-16T11:29:49.360" v="1575" actId="6549"/>
        <pc:sldMkLst>
          <pc:docMk/>
          <pc:sldMk cId="179094864" sldId="316"/>
        </pc:sldMkLst>
        <pc:spChg chg="mod">
          <ac:chgData name="Danielle Petch" userId="4de89d52-515c-44a6-8ef5-b1ef7661d14e" providerId="ADAL" clId="{5331F93F-F8A7-4C6F-835A-4F47EED01D84}" dt="2022-06-16T11:29:49.360" v="1575" actId="6549"/>
          <ac:spMkLst>
            <pc:docMk/>
            <pc:sldMk cId="179094864" sldId="316"/>
            <ac:spMk id="3" creationId="{191268F3-2348-472C-9EE1-C7224C141B76}"/>
          </ac:spMkLst>
        </pc:spChg>
        <pc:spChg chg="del mod">
          <ac:chgData name="Danielle Petch" userId="4de89d52-515c-44a6-8ef5-b1ef7661d14e" providerId="ADAL" clId="{5331F93F-F8A7-4C6F-835A-4F47EED01D84}" dt="2022-06-15T11:21:23.618" v="112" actId="478"/>
          <ac:spMkLst>
            <pc:docMk/>
            <pc:sldMk cId="179094864" sldId="316"/>
            <ac:spMk id="10" creationId="{3183A30F-8AFF-41C5-902F-04B9978E28C2}"/>
          </ac:spMkLst>
        </pc:spChg>
      </pc:sldChg>
      <pc:sldChg chg="modSp new mod">
        <pc:chgData name="Danielle Petch" userId="4de89d52-515c-44a6-8ef5-b1ef7661d14e" providerId="ADAL" clId="{5331F93F-F8A7-4C6F-835A-4F47EED01D84}" dt="2022-06-15T11:57:24.043" v="1553" actId="207"/>
        <pc:sldMkLst>
          <pc:docMk/>
          <pc:sldMk cId="1858887950" sldId="317"/>
        </pc:sldMkLst>
        <pc:spChg chg="mod">
          <ac:chgData name="Danielle Petch" userId="4de89d52-515c-44a6-8ef5-b1ef7661d14e" providerId="ADAL" clId="{5331F93F-F8A7-4C6F-835A-4F47EED01D84}" dt="2022-06-15T11:57:21.493" v="1552" actId="207"/>
          <ac:spMkLst>
            <pc:docMk/>
            <pc:sldMk cId="1858887950" sldId="317"/>
            <ac:spMk id="2" creationId="{0BBFBA3D-3851-6BAD-31EB-495F9C5A7F5D}"/>
          </ac:spMkLst>
        </pc:spChg>
        <pc:spChg chg="mod">
          <ac:chgData name="Danielle Petch" userId="4de89d52-515c-44a6-8ef5-b1ef7661d14e" providerId="ADAL" clId="{5331F93F-F8A7-4C6F-835A-4F47EED01D84}" dt="2022-06-15T11:57:24.043" v="1553" actId="207"/>
          <ac:spMkLst>
            <pc:docMk/>
            <pc:sldMk cId="1858887950" sldId="317"/>
            <ac:spMk id="3" creationId="{54705E72-BFF1-C583-D487-7F79D94173C2}"/>
          </ac:spMkLst>
        </pc:spChg>
      </pc:sldChg>
      <pc:sldChg chg="addSp delSp modSp add mod">
        <pc:chgData name="Danielle Petch" userId="4de89d52-515c-44a6-8ef5-b1ef7661d14e" providerId="ADAL" clId="{5331F93F-F8A7-4C6F-835A-4F47EED01D84}" dt="2022-06-15T11:58:13.465" v="1568" actId="21"/>
        <pc:sldMkLst>
          <pc:docMk/>
          <pc:sldMk cId="1749560041" sldId="318"/>
        </pc:sldMkLst>
        <pc:spChg chg="mod">
          <ac:chgData name="Danielle Petch" userId="4de89d52-515c-44a6-8ef5-b1ef7661d14e" providerId="ADAL" clId="{5331F93F-F8A7-4C6F-835A-4F47EED01D84}" dt="2022-06-15T11:57:27.887" v="1554" actId="207"/>
          <ac:spMkLst>
            <pc:docMk/>
            <pc:sldMk cId="1749560041" sldId="318"/>
            <ac:spMk id="2" creationId="{0BBFBA3D-3851-6BAD-31EB-495F9C5A7F5D}"/>
          </ac:spMkLst>
        </pc:spChg>
        <pc:spChg chg="add del mod">
          <ac:chgData name="Danielle Petch" userId="4de89d52-515c-44a6-8ef5-b1ef7661d14e" providerId="ADAL" clId="{5331F93F-F8A7-4C6F-835A-4F47EED01D84}" dt="2022-06-15T11:58:13.465" v="1568" actId="21"/>
          <ac:spMkLst>
            <pc:docMk/>
            <pc:sldMk cId="1749560041" sldId="318"/>
            <ac:spMk id="3" creationId="{54705E72-BFF1-C583-D487-7F79D94173C2}"/>
          </ac:spMkLst>
        </pc:spChg>
        <pc:spChg chg="add del mod">
          <ac:chgData name="Danielle Petch" userId="4de89d52-515c-44a6-8ef5-b1ef7661d14e" providerId="ADAL" clId="{5331F93F-F8A7-4C6F-835A-4F47EED01D84}" dt="2022-06-15T11:32:49.629" v="575"/>
          <ac:spMkLst>
            <pc:docMk/>
            <pc:sldMk cId="1749560041" sldId="318"/>
            <ac:spMk id="4" creationId="{49429A45-F7C1-C627-066E-E9A26179D781}"/>
          </ac:spMkLst>
        </pc:spChg>
        <pc:spChg chg="add del mod">
          <ac:chgData name="Danielle Petch" userId="4de89d52-515c-44a6-8ef5-b1ef7661d14e" providerId="ADAL" clId="{5331F93F-F8A7-4C6F-835A-4F47EED01D84}" dt="2022-06-15T11:32:49.273" v="574" actId="478"/>
          <ac:spMkLst>
            <pc:docMk/>
            <pc:sldMk cId="1749560041" sldId="318"/>
            <ac:spMk id="6" creationId="{0BF9A213-7CB2-0E2C-4728-4FF79BB3BBCD}"/>
          </ac:spMkLst>
        </pc:spChg>
      </pc:sldChg>
      <pc:sldChg chg="modSp add mod">
        <pc:chgData name="Danielle Petch" userId="4de89d52-515c-44a6-8ef5-b1ef7661d14e" providerId="ADAL" clId="{5331F93F-F8A7-4C6F-835A-4F47EED01D84}" dt="2022-06-15T11:58:56.839" v="1572" actId="404"/>
        <pc:sldMkLst>
          <pc:docMk/>
          <pc:sldMk cId="1412182709" sldId="319"/>
        </pc:sldMkLst>
        <pc:spChg chg="mod">
          <ac:chgData name="Danielle Petch" userId="4de89d52-515c-44a6-8ef5-b1ef7661d14e" providerId="ADAL" clId="{5331F93F-F8A7-4C6F-835A-4F47EED01D84}" dt="2022-06-15T11:57:33.275" v="1556" actId="207"/>
          <ac:spMkLst>
            <pc:docMk/>
            <pc:sldMk cId="1412182709" sldId="319"/>
            <ac:spMk id="2" creationId="{0BBFBA3D-3851-6BAD-31EB-495F9C5A7F5D}"/>
          </ac:spMkLst>
        </pc:spChg>
        <pc:spChg chg="mod">
          <ac:chgData name="Danielle Petch" userId="4de89d52-515c-44a6-8ef5-b1ef7661d14e" providerId="ADAL" clId="{5331F93F-F8A7-4C6F-835A-4F47EED01D84}" dt="2022-06-15T11:58:56.839" v="1572" actId="404"/>
          <ac:spMkLst>
            <pc:docMk/>
            <pc:sldMk cId="1412182709" sldId="319"/>
            <ac:spMk id="3" creationId="{54705E72-BFF1-C583-D487-7F79D94173C2}"/>
          </ac:spMkLst>
        </pc:spChg>
      </pc:sldChg>
      <pc:sldChg chg="modSp add del mod">
        <pc:chgData name="Danielle Petch" userId="4de89d52-515c-44a6-8ef5-b1ef7661d14e" providerId="ADAL" clId="{5331F93F-F8A7-4C6F-835A-4F47EED01D84}" dt="2022-06-15T11:57:41.327" v="1559" actId="207"/>
        <pc:sldMkLst>
          <pc:docMk/>
          <pc:sldMk cId="2784759525" sldId="320"/>
        </pc:sldMkLst>
        <pc:spChg chg="mod">
          <ac:chgData name="Danielle Petch" userId="4de89d52-515c-44a6-8ef5-b1ef7661d14e" providerId="ADAL" clId="{5331F93F-F8A7-4C6F-835A-4F47EED01D84}" dt="2022-06-15T11:57:39.180" v="1558" actId="207"/>
          <ac:spMkLst>
            <pc:docMk/>
            <pc:sldMk cId="2784759525" sldId="320"/>
            <ac:spMk id="2" creationId="{0BBFBA3D-3851-6BAD-31EB-495F9C5A7F5D}"/>
          </ac:spMkLst>
        </pc:spChg>
        <pc:spChg chg="mod">
          <ac:chgData name="Danielle Petch" userId="4de89d52-515c-44a6-8ef5-b1ef7661d14e" providerId="ADAL" clId="{5331F93F-F8A7-4C6F-835A-4F47EED01D84}" dt="2022-06-15T11:57:41.327" v="1559" actId="207"/>
          <ac:spMkLst>
            <pc:docMk/>
            <pc:sldMk cId="2784759525" sldId="320"/>
            <ac:spMk id="3" creationId="{54705E72-BFF1-C583-D487-7F79D94173C2}"/>
          </ac:spMkLst>
        </pc:spChg>
      </pc:sldChg>
      <pc:sldChg chg="modSp add del mod">
        <pc:chgData name="Danielle Petch" userId="4de89d52-515c-44a6-8ef5-b1ef7661d14e" providerId="ADAL" clId="{5331F93F-F8A7-4C6F-835A-4F47EED01D84}" dt="2022-06-15T11:57:48.453" v="1562" actId="207"/>
        <pc:sldMkLst>
          <pc:docMk/>
          <pc:sldMk cId="858574432" sldId="321"/>
        </pc:sldMkLst>
        <pc:spChg chg="mod">
          <ac:chgData name="Danielle Petch" userId="4de89d52-515c-44a6-8ef5-b1ef7661d14e" providerId="ADAL" clId="{5331F93F-F8A7-4C6F-835A-4F47EED01D84}" dt="2022-06-15T11:57:46.360" v="1561" actId="207"/>
          <ac:spMkLst>
            <pc:docMk/>
            <pc:sldMk cId="858574432" sldId="321"/>
            <ac:spMk id="2" creationId="{0BBFBA3D-3851-6BAD-31EB-495F9C5A7F5D}"/>
          </ac:spMkLst>
        </pc:spChg>
        <pc:spChg chg="mod">
          <ac:chgData name="Danielle Petch" userId="4de89d52-515c-44a6-8ef5-b1ef7661d14e" providerId="ADAL" clId="{5331F93F-F8A7-4C6F-835A-4F47EED01D84}" dt="2022-06-15T11:57:48.453" v="1562" actId="207"/>
          <ac:spMkLst>
            <pc:docMk/>
            <pc:sldMk cId="858574432" sldId="321"/>
            <ac:spMk id="3" creationId="{54705E72-BFF1-C583-D487-7F79D94173C2}"/>
          </ac:spMkLst>
        </pc:spChg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544252232" sldId="366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2281073755" sldId="367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1938429116" sldId="368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1731967313" sldId="369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148172246" sldId="370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838020126" sldId="371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734162207" sldId="372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4169950663" sldId="373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3722247411" sldId="374"/>
        </pc:sldMkLst>
      </pc:sldChg>
      <pc:sldChg chg="del">
        <pc:chgData name="Danielle Petch" userId="4de89d52-515c-44a6-8ef5-b1ef7661d14e" providerId="ADAL" clId="{5331F93F-F8A7-4C6F-835A-4F47EED01D84}" dt="2022-06-15T11:20:45.203" v="0" actId="47"/>
        <pc:sldMkLst>
          <pc:docMk/>
          <pc:sldMk cId="2612782041" sldId="3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19E7B03B-2590-4AB8-99AC-1B3CE9B20575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8376"/>
            <a:ext cx="5438775" cy="3908425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1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4EE98771-18B2-4037-A660-78C6A9BCD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18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8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36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16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2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8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1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86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625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90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14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CC769-7902-45F6-BB7F-BC905BBCD3CB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3DAB-27AC-4A53-9B82-C4A3A04B0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1268F3-2348-472C-9EE1-C7224C141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46" y="1307802"/>
            <a:ext cx="8229600" cy="314492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Violence and Unacceptable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Behaviour Update</a:t>
            </a:r>
            <a:br>
              <a:rPr lang="en-GB" dirty="0">
                <a:solidFill>
                  <a:srgbClr val="7030A0"/>
                </a:solidFill>
              </a:rPr>
            </a:br>
            <a:br>
              <a:rPr lang="en-GB">
                <a:solidFill>
                  <a:srgbClr val="7030A0"/>
                </a:solidFill>
              </a:rPr>
            </a:br>
            <a:r>
              <a:rPr lang="en-GB">
                <a:solidFill>
                  <a:srgbClr val="7030A0"/>
                </a:solidFill>
              </a:rPr>
              <a:t>July </a:t>
            </a:r>
            <a:r>
              <a:rPr lang="en-GB" dirty="0">
                <a:solidFill>
                  <a:srgbClr val="7030A0"/>
                </a:solidFill>
              </a:rPr>
              <a:t>2022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9992"/>
            <a:ext cx="9144000" cy="469669"/>
          </a:xfrm>
        </p:spPr>
      </p:pic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34"/>
          <a:stretch/>
        </p:blipFill>
        <p:spPr>
          <a:xfrm>
            <a:off x="35496" y="28019"/>
            <a:ext cx="1512167" cy="880701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00"/>
          <a:stretch/>
        </p:blipFill>
        <p:spPr>
          <a:xfrm>
            <a:off x="7668344" y="0"/>
            <a:ext cx="1475656" cy="836712"/>
          </a:xfrm>
          <a:prstGeom prst="rect">
            <a:avLst/>
          </a:prstGeom>
        </p:spPr>
      </p:pic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EE535218-E14E-405C-99A6-AB87100B9A8B}"/>
              </a:ext>
            </a:extLst>
          </p:cNvPr>
          <p:cNvSpPr txBox="1">
            <a:spLocks/>
          </p:cNvSpPr>
          <p:nvPr/>
        </p:nvSpPr>
        <p:spPr bwMode="auto">
          <a:xfrm>
            <a:off x="7020272" y="6356049"/>
            <a:ext cx="2133370" cy="365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>
            <a:lvl1pPr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D8ED57-4BDD-49AF-9016-415D04517C50}" type="slidenum">
              <a:rPr kumimoji="0" lang="en-GB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ECADBA99-6058-4A8C-BB55-9D0E844B94D9}"/>
              </a:ext>
            </a:extLst>
          </p:cNvPr>
          <p:cNvSpPr txBox="1">
            <a:spLocks/>
          </p:cNvSpPr>
          <p:nvPr/>
        </p:nvSpPr>
        <p:spPr bwMode="auto">
          <a:xfrm>
            <a:off x="7020272" y="6356049"/>
            <a:ext cx="2133370" cy="365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>
            <a:lvl1pPr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D8ED57-4BDD-49AF-9016-415D04517C50}" type="slidenum">
              <a:rPr kumimoji="0" lang="en-GB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9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BA3D-3851-6BAD-31EB-495F9C5A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Work to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05E72-BFF1-C583-D487-7F79D9417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Formation of working group – attended by cross section of staff</a:t>
            </a:r>
          </a:p>
          <a:p>
            <a:r>
              <a:rPr lang="en-GB" dirty="0">
                <a:solidFill>
                  <a:srgbClr val="7030A0"/>
                </a:solidFill>
              </a:rPr>
              <a:t>Self assessment tool completed, strategy and policy reviewed and refreshed</a:t>
            </a:r>
          </a:p>
          <a:p>
            <a:r>
              <a:rPr lang="en-GB" dirty="0">
                <a:solidFill>
                  <a:srgbClr val="7030A0"/>
                </a:solidFill>
              </a:rPr>
              <a:t>Poster and comms campaign</a:t>
            </a:r>
          </a:p>
          <a:p>
            <a:r>
              <a:rPr lang="en-GB" dirty="0">
                <a:solidFill>
                  <a:srgbClr val="7030A0"/>
                </a:solidFill>
              </a:rPr>
              <a:t>Bullying &amp; harassment and unconscious bias training</a:t>
            </a:r>
          </a:p>
          <a:p>
            <a:r>
              <a:rPr lang="en-GB" dirty="0">
                <a:solidFill>
                  <a:srgbClr val="7030A0"/>
                </a:solidFill>
              </a:rPr>
              <a:t>eCare flag task and finish group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8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BA3D-3851-6BAD-31EB-495F9C5A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077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7030A0"/>
                </a:solidFill>
              </a:rPr>
              <a:t>Work being considered/in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05E72-BFF1-C583-D487-7F79D9417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0492"/>
            <a:ext cx="8229600" cy="5938404"/>
          </a:xfrm>
        </p:spPr>
        <p:txBody>
          <a:bodyPr>
            <a:normAutofit fontScale="92500"/>
          </a:bodyPr>
          <a:lstStyle/>
          <a:p>
            <a:pPr marL="628650" indent="-452438"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Review of incidents reported – are there themes?</a:t>
            </a:r>
          </a:p>
          <a:p>
            <a:pPr marL="628650" indent="-452438"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Series of listening events</a:t>
            </a:r>
          </a:p>
          <a:p>
            <a:pPr marL="628650" indent="-452438">
              <a:lnSpc>
                <a:spcPct val="107000"/>
              </a:lnSpc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Conflict resolution for all staff and restraint/breakaway training for all patient facing staff</a:t>
            </a:r>
          </a:p>
          <a:p>
            <a:pPr marL="628650" indent="-452438">
              <a:lnSpc>
                <a:spcPct val="107000"/>
              </a:lnSpc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Improved and documented processes to support staff </a:t>
            </a:r>
          </a:p>
          <a:p>
            <a:pPr marL="628650" indent="-452438">
              <a:lnSpc>
                <a:spcPct val="107000"/>
              </a:lnSpc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Seek active prosecution and/or </a:t>
            </a:r>
            <a:r>
              <a:rPr lang="en-GB" sz="2100">
                <a:solidFill>
                  <a:srgbClr val="7030A0"/>
                </a:solidFill>
              </a:rPr>
              <a:t>legal action</a:t>
            </a:r>
            <a:endParaRPr lang="en-GB" sz="2100" dirty="0">
              <a:solidFill>
                <a:srgbClr val="7030A0"/>
              </a:solidFill>
            </a:endParaRPr>
          </a:p>
          <a:p>
            <a:pPr marL="628650" indent="-452438">
              <a:lnSpc>
                <a:spcPct val="107000"/>
              </a:lnSpc>
              <a:spcAft>
                <a:spcPts val="600"/>
              </a:spcAft>
            </a:pPr>
            <a:r>
              <a:rPr lang="en-GB" sz="2100" dirty="0">
                <a:solidFill>
                  <a:srgbClr val="7030A0"/>
                </a:solidFill>
              </a:rPr>
              <a:t>Staff know their rights and the help on offer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Identifying and sharing when a patient is known to display violent and unacceptable behaviours 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Security team linked to specific areas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24/7 on site police presence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Specialist staffing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Patient environments and triggers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Patient treatment options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100" dirty="0">
                <a:solidFill>
                  <a:srgbClr val="7030A0"/>
                </a:solidFill>
              </a:rPr>
              <a:t>Further research – what are others doing?</a:t>
            </a:r>
          </a:p>
          <a:p>
            <a:pPr marL="628650" indent="-452438">
              <a:lnSpc>
                <a:spcPct val="107000"/>
              </a:lnSpc>
              <a:spcAft>
                <a:spcPts val="600"/>
              </a:spcAft>
            </a:pPr>
            <a:endParaRPr lang="en-GB" sz="18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6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BA3D-3851-6BAD-31EB-495F9C5A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05E72-BFF1-C583-D487-7F79D9417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7030A0"/>
                </a:solidFill>
              </a:rPr>
              <a:t>Project group continue to meet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7030A0"/>
                </a:solidFill>
              </a:rPr>
              <a:t>Continue with listening events planning – now to Sept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7030A0"/>
                </a:solidFill>
              </a:rPr>
              <a:t>Hire dedicated project manager/advisor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7030A0"/>
                </a:solidFill>
              </a:rPr>
              <a:t>Draft business cases for any investment required</a:t>
            </a:r>
          </a:p>
          <a:p>
            <a:pPr marL="628650" indent="-452438">
              <a:lnSpc>
                <a:spcPct val="80000"/>
              </a:lnSpc>
              <a:spcAft>
                <a:spcPts val="800"/>
              </a:spcAft>
            </a:pPr>
            <a:r>
              <a:rPr lang="en-GB" sz="2500" dirty="0">
                <a:solidFill>
                  <a:srgbClr val="7030A0"/>
                </a:solidFill>
              </a:rPr>
              <a:t>Update project plan and delivery plans</a:t>
            </a:r>
          </a:p>
          <a:p>
            <a:pPr marL="176212" indent="0">
              <a:lnSpc>
                <a:spcPct val="80000"/>
              </a:lnSpc>
              <a:spcAft>
                <a:spcPts val="800"/>
              </a:spcAft>
              <a:buNone/>
            </a:pPr>
            <a:endParaRPr lang="en-GB" sz="25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5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06c66fd-205d-4b90-a6ea-f55be544d6df">
      <UserInfo>
        <DisplayName>*Acute - Executive Directors</DisplayName>
        <AccountId>32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B635CB64094342A68D7D9D7ADFCBAA" ma:contentTypeVersion="12" ma:contentTypeDescription="Create a new document." ma:contentTypeScope="" ma:versionID="3f7bdb2ae6510e7b3c2ab90ff57c1ab8">
  <xsd:schema xmlns:xsd="http://www.w3.org/2001/XMLSchema" xmlns:xs="http://www.w3.org/2001/XMLSchema" xmlns:p="http://schemas.microsoft.com/office/2006/metadata/properties" xmlns:ns2="763bbdc0-ec56-4fff-8ebb-064e188bdae0" xmlns:ns3="706c66fd-205d-4b90-a6ea-f55be544d6df" targetNamespace="http://schemas.microsoft.com/office/2006/metadata/properties" ma:root="true" ma:fieldsID="2b7c298bd18467fa8eecc281b4c81edf" ns2:_="" ns3:_="">
    <xsd:import namespace="763bbdc0-ec56-4fff-8ebb-064e188bdae0"/>
    <xsd:import namespace="706c66fd-205d-4b90-a6ea-f55be544d6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3bbdc0-ec56-4fff-8ebb-064e188bda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c66fd-205d-4b90-a6ea-f55be544d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AB3CDD-F175-4109-8FCE-6F7EE21B9F1E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8c4eeef7-868e-4c47-ae72-5cca2b64177a"/>
    <ds:schemaRef ds:uri="http://schemas.microsoft.com/office/2006/metadata/properties"/>
    <ds:schemaRef ds:uri="http://purl.org/dc/terms/"/>
    <ds:schemaRef ds:uri="fb2bda85-525c-432c-b67e-00c8137d63ad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58ACE8-559B-4541-841B-8AA3B7483F75}"/>
</file>

<file path=customXml/itemProps3.xml><?xml version="1.0" encoding="utf-8"?>
<ds:datastoreItem xmlns:ds="http://schemas.openxmlformats.org/officeDocument/2006/customXml" ds:itemID="{0E708F19-C221-4DE4-9B42-362D13CBA7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Violence and Unacceptable  Behaviour Update  July 2022</vt:lpstr>
      <vt:lpstr>Work to Date</vt:lpstr>
      <vt:lpstr>Work being considered/in progress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Fiancet</dc:creator>
  <cp:lastModifiedBy>Danielle Petch</cp:lastModifiedBy>
  <cp:revision>771</cp:revision>
  <cp:lastPrinted>2021-06-09T13:12:44Z</cp:lastPrinted>
  <dcterms:created xsi:type="dcterms:W3CDTF">2018-10-24T12:59:03Z</dcterms:created>
  <dcterms:modified xsi:type="dcterms:W3CDTF">2022-07-07T08:13:26Z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0x010100B30FC0FC0E68704AB3A3DE0AD102D894</vt:lpwstr>
  </property>
</Properties>
</file>