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5" r:id="rId5"/>
    <p:sldId id="267" r:id="rId6"/>
    <p:sldId id="266" r:id="rId7"/>
    <p:sldId id="268" r:id="rId8"/>
    <p:sldId id="269" r:id="rId9"/>
    <p:sldId id="270" r:id="rId10"/>
    <p:sldId id="273" r:id="rId11"/>
    <p:sldId id="274" r:id="rId12"/>
    <p:sldId id="271" r:id="rId13"/>
    <p:sldId id="272" r:id="rId14"/>
  </p:sldIdLst>
  <p:sldSz cx="9144000" cy="6858000" type="screen4x3"/>
  <p:notesSz cx="9928225" cy="1435735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567"/>
    <a:srgbClr val="898989"/>
    <a:srgbClr val="422C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7EE40-619C-4552-9E82-B776916EBC02}" v="170" dt="2022-07-05T12:43:49.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660"/>
  </p:normalViewPr>
  <p:slideViewPr>
    <p:cSldViewPr>
      <p:cViewPr varScale="1">
        <p:scale>
          <a:sx n="104" d="100"/>
          <a:sy n="104" d="100"/>
        </p:scale>
        <p:origin x="1146" y="108"/>
      </p:cViewPr>
      <p:guideLst>
        <p:guide orient="horz" pos="2160"/>
        <p:guide pos="2880"/>
      </p:guideLst>
    </p:cSldViewPr>
  </p:slideViewPr>
  <p:notesTextViewPr>
    <p:cViewPr>
      <p:scale>
        <a:sx n="1" d="1"/>
        <a:sy n="1" d="1"/>
      </p:scale>
      <p:origin x="0" y="-7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rane" userId="e9635336-a140-4c7a-a2d9-bb7be87c8cd6" providerId="ADAL" clId="{F177EE40-619C-4552-9E82-B776916EBC02}"/>
    <pc:docChg chg="undo custSel addSld delSld modSld sldOrd">
      <pc:chgData name="Sarah Crane" userId="e9635336-a140-4c7a-a2d9-bb7be87c8cd6" providerId="ADAL" clId="{F177EE40-619C-4552-9E82-B776916EBC02}" dt="2022-07-05T12:51:04.280" v="2736" actId="20577"/>
      <pc:docMkLst>
        <pc:docMk/>
      </pc:docMkLst>
      <pc:sldChg chg="del ord">
        <pc:chgData name="Sarah Crane" userId="e9635336-a140-4c7a-a2d9-bb7be87c8cd6" providerId="ADAL" clId="{F177EE40-619C-4552-9E82-B776916EBC02}" dt="2022-07-05T10:50:07.671" v="619" actId="2696"/>
        <pc:sldMkLst>
          <pc:docMk/>
          <pc:sldMk cId="650380978" sldId="264"/>
        </pc:sldMkLst>
      </pc:sldChg>
      <pc:sldChg chg="delSp modSp new mod ord">
        <pc:chgData name="Sarah Crane" userId="e9635336-a140-4c7a-a2d9-bb7be87c8cd6" providerId="ADAL" clId="{F177EE40-619C-4552-9E82-B776916EBC02}" dt="2022-07-05T12:30:03.617" v="1883" actId="20577"/>
        <pc:sldMkLst>
          <pc:docMk/>
          <pc:sldMk cId="1523986627" sldId="265"/>
        </pc:sldMkLst>
        <pc:spChg chg="mod">
          <ac:chgData name="Sarah Crane" userId="e9635336-a140-4c7a-a2d9-bb7be87c8cd6" providerId="ADAL" clId="{F177EE40-619C-4552-9E82-B776916EBC02}" dt="2022-07-05T12:30:03.617" v="1883" actId="20577"/>
          <ac:spMkLst>
            <pc:docMk/>
            <pc:sldMk cId="1523986627" sldId="265"/>
            <ac:spMk id="2" creationId="{F7F3650F-8265-AAAD-DBBF-768D87BBBE99}"/>
          </ac:spMkLst>
        </pc:spChg>
        <pc:spChg chg="del">
          <ac:chgData name="Sarah Crane" userId="e9635336-a140-4c7a-a2d9-bb7be87c8cd6" providerId="ADAL" clId="{F177EE40-619C-4552-9E82-B776916EBC02}" dt="2022-07-05T10:39:33.809" v="96" actId="478"/>
          <ac:spMkLst>
            <pc:docMk/>
            <pc:sldMk cId="1523986627" sldId="265"/>
            <ac:spMk id="3" creationId="{97ADBB12-E606-EA3E-3E6B-9738A6A2543C}"/>
          </ac:spMkLst>
        </pc:spChg>
      </pc:sldChg>
      <pc:sldChg chg="modSp new mod">
        <pc:chgData name="Sarah Crane" userId="e9635336-a140-4c7a-a2d9-bb7be87c8cd6" providerId="ADAL" clId="{F177EE40-619C-4552-9E82-B776916EBC02}" dt="2022-07-05T10:49:24.921" v="588" actId="20577"/>
        <pc:sldMkLst>
          <pc:docMk/>
          <pc:sldMk cId="289446169" sldId="266"/>
        </pc:sldMkLst>
        <pc:spChg chg="mod">
          <ac:chgData name="Sarah Crane" userId="e9635336-a140-4c7a-a2d9-bb7be87c8cd6" providerId="ADAL" clId="{F177EE40-619C-4552-9E82-B776916EBC02}" dt="2022-07-05T10:49:24.921" v="588" actId="20577"/>
          <ac:spMkLst>
            <pc:docMk/>
            <pc:sldMk cId="289446169" sldId="266"/>
            <ac:spMk id="2" creationId="{450649FF-4722-EDB9-3611-4F02A7737ED9}"/>
          </ac:spMkLst>
        </pc:spChg>
        <pc:spChg chg="mod">
          <ac:chgData name="Sarah Crane" userId="e9635336-a140-4c7a-a2d9-bb7be87c8cd6" providerId="ADAL" clId="{F177EE40-619C-4552-9E82-B776916EBC02}" dt="2022-07-05T10:45:03.618" v="410" actId="404"/>
          <ac:spMkLst>
            <pc:docMk/>
            <pc:sldMk cId="289446169" sldId="266"/>
            <ac:spMk id="3" creationId="{47C62258-09ED-B1C0-A0B3-B179FFEF518A}"/>
          </ac:spMkLst>
        </pc:spChg>
      </pc:sldChg>
      <pc:sldChg chg="addSp delSp modSp new mod ord modNotesTx">
        <pc:chgData name="Sarah Crane" userId="e9635336-a140-4c7a-a2d9-bb7be87c8cd6" providerId="ADAL" clId="{F177EE40-619C-4552-9E82-B776916EBC02}" dt="2022-07-05T10:51:10.601" v="639"/>
        <pc:sldMkLst>
          <pc:docMk/>
          <pc:sldMk cId="3713421442" sldId="267"/>
        </pc:sldMkLst>
        <pc:spChg chg="mod">
          <ac:chgData name="Sarah Crane" userId="e9635336-a140-4c7a-a2d9-bb7be87c8cd6" providerId="ADAL" clId="{F177EE40-619C-4552-9E82-B776916EBC02}" dt="2022-07-05T10:49:03.930" v="566" actId="20577"/>
          <ac:spMkLst>
            <pc:docMk/>
            <pc:sldMk cId="3713421442" sldId="267"/>
            <ac:spMk id="2" creationId="{55E4BC57-44D2-C5C6-042B-DDA2BFBB36CF}"/>
          </ac:spMkLst>
        </pc:spChg>
        <pc:spChg chg="del">
          <ac:chgData name="Sarah Crane" userId="e9635336-a140-4c7a-a2d9-bb7be87c8cd6" providerId="ADAL" clId="{F177EE40-619C-4552-9E82-B776916EBC02}" dt="2022-07-05T10:47:19.071" v="413" actId="1032"/>
          <ac:spMkLst>
            <pc:docMk/>
            <pc:sldMk cId="3713421442" sldId="267"/>
            <ac:spMk id="3" creationId="{B7F84EBE-6333-577B-E763-F138699D6AD4}"/>
          </ac:spMkLst>
        </pc:spChg>
        <pc:graphicFrameChg chg="add mod modGraphic">
          <ac:chgData name="Sarah Crane" userId="e9635336-a140-4c7a-a2d9-bb7be87c8cd6" providerId="ADAL" clId="{F177EE40-619C-4552-9E82-B776916EBC02}" dt="2022-07-05T10:48:54.383" v="543"/>
          <ac:graphicFrameMkLst>
            <pc:docMk/>
            <pc:sldMk cId="3713421442" sldId="267"/>
            <ac:graphicFrameMk id="6" creationId="{342BC719-1BF7-47DE-A593-DAF7506C4A0F}"/>
          </ac:graphicFrameMkLst>
        </pc:graphicFrameChg>
      </pc:sldChg>
      <pc:sldChg chg="addSp delSp modSp new mod ord">
        <pc:chgData name="Sarah Crane" userId="e9635336-a140-4c7a-a2d9-bb7be87c8cd6" providerId="ADAL" clId="{F177EE40-619C-4552-9E82-B776916EBC02}" dt="2022-07-05T10:49:59.368" v="618" actId="1076"/>
        <pc:sldMkLst>
          <pc:docMk/>
          <pc:sldMk cId="2384995543" sldId="268"/>
        </pc:sldMkLst>
        <pc:spChg chg="mod">
          <ac:chgData name="Sarah Crane" userId="e9635336-a140-4c7a-a2d9-bb7be87c8cd6" providerId="ADAL" clId="{F177EE40-619C-4552-9E82-B776916EBC02}" dt="2022-07-05T10:49:42.760" v="611" actId="20577"/>
          <ac:spMkLst>
            <pc:docMk/>
            <pc:sldMk cId="2384995543" sldId="268"/>
            <ac:spMk id="2" creationId="{2A9FECAF-4AE6-1162-2EE6-C12CA034D647}"/>
          </ac:spMkLst>
        </pc:spChg>
        <pc:spChg chg="del">
          <ac:chgData name="Sarah Crane" userId="e9635336-a140-4c7a-a2d9-bb7be87c8cd6" providerId="ADAL" clId="{F177EE40-619C-4552-9E82-B776916EBC02}" dt="2022-07-05T10:49:45.177" v="612" actId="478"/>
          <ac:spMkLst>
            <pc:docMk/>
            <pc:sldMk cId="2384995543" sldId="268"/>
            <ac:spMk id="3" creationId="{88134BAD-48A2-5129-AA79-04F451FDD271}"/>
          </ac:spMkLst>
        </pc:spChg>
        <pc:picChg chg="add mod">
          <ac:chgData name="Sarah Crane" userId="e9635336-a140-4c7a-a2d9-bb7be87c8cd6" providerId="ADAL" clId="{F177EE40-619C-4552-9E82-B776916EBC02}" dt="2022-07-05T10:49:59.368" v="618" actId="1076"/>
          <ac:picMkLst>
            <pc:docMk/>
            <pc:sldMk cId="2384995543" sldId="268"/>
            <ac:picMk id="4" creationId="{63B8ED14-9DD2-D2F4-E745-C7847FC779DD}"/>
          </ac:picMkLst>
        </pc:picChg>
      </pc:sldChg>
      <pc:sldChg chg="addSp delSp modSp new mod ord modNotesTx">
        <pc:chgData name="Sarah Crane" userId="e9635336-a140-4c7a-a2d9-bb7be87c8cd6" providerId="ADAL" clId="{F177EE40-619C-4552-9E82-B776916EBC02}" dt="2022-07-05T11:05:44.599" v="1839" actId="14100"/>
        <pc:sldMkLst>
          <pc:docMk/>
          <pc:sldMk cId="942288709" sldId="269"/>
        </pc:sldMkLst>
        <pc:spChg chg="mod">
          <ac:chgData name="Sarah Crane" userId="e9635336-a140-4c7a-a2d9-bb7be87c8cd6" providerId="ADAL" clId="{F177EE40-619C-4552-9E82-B776916EBC02}" dt="2022-07-05T11:04:33.353" v="1813" actId="1076"/>
          <ac:spMkLst>
            <pc:docMk/>
            <pc:sldMk cId="942288709" sldId="269"/>
            <ac:spMk id="2" creationId="{B4735390-F852-D780-B058-E72FAC85E10E}"/>
          </ac:spMkLst>
        </pc:spChg>
        <pc:spChg chg="del mod">
          <ac:chgData name="Sarah Crane" userId="e9635336-a140-4c7a-a2d9-bb7be87c8cd6" providerId="ADAL" clId="{F177EE40-619C-4552-9E82-B776916EBC02}" dt="2022-07-05T11:04:18.706" v="1810" actId="478"/>
          <ac:spMkLst>
            <pc:docMk/>
            <pc:sldMk cId="942288709" sldId="269"/>
            <ac:spMk id="3" creationId="{25E9E62D-AC85-7BE4-88C0-05CCE9856F03}"/>
          </ac:spMkLst>
        </pc:spChg>
        <pc:picChg chg="add mod">
          <ac:chgData name="Sarah Crane" userId="e9635336-a140-4c7a-a2d9-bb7be87c8cd6" providerId="ADAL" clId="{F177EE40-619C-4552-9E82-B776916EBC02}" dt="2022-07-05T11:05:40.021" v="1835" actId="1076"/>
          <ac:picMkLst>
            <pc:docMk/>
            <pc:sldMk cId="942288709" sldId="269"/>
            <ac:picMk id="4" creationId="{34DE86F2-7DBD-5867-983B-F205BD1DF9A2}"/>
          </ac:picMkLst>
        </pc:picChg>
        <pc:picChg chg="add mod">
          <ac:chgData name="Sarah Crane" userId="e9635336-a140-4c7a-a2d9-bb7be87c8cd6" providerId="ADAL" clId="{F177EE40-619C-4552-9E82-B776916EBC02}" dt="2022-07-05T11:05:14.314" v="1825" actId="14100"/>
          <ac:picMkLst>
            <pc:docMk/>
            <pc:sldMk cId="942288709" sldId="269"/>
            <ac:picMk id="5" creationId="{FABF73FB-3FE5-2C70-97A4-7991CFF75697}"/>
          </ac:picMkLst>
        </pc:picChg>
        <pc:picChg chg="add mod">
          <ac:chgData name="Sarah Crane" userId="e9635336-a140-4c7a-a2d9-bb7be87c8cd6" providerId="ADAL" clId="{F177EE40-619C-4552-9E82-B776916EBC02}" dt="2022-07-05T11:05:24.802" v="1830" actId="14100"/>
          <ac:picMkLst>
            <pc:docMk/>
            <pc:sldMk cId="942288709" sldId="269"/>
            <ac:picMk id="6" creationId="{C8F4A2E7-7C13-9902-18F8-758D8BA83443}"/>
          </ac:picMkLst>
        </pc:picChg>
        <pc:picChg chg="add mod">
          <ac:chgData name="Sarah Crane" userId="e9635336-a140-4c7a-a2d9-bb7be87c8cd6" providerId="ADAL" clId="{F177EE40-619C-4552-9E82-B776916EBC02}" dt="2022-07-05T11:05:44.599" v="1839" actId="14100"/>
          <ac:picMkLst>
            <pc:docMk/>
            <pc:sldMk cId="942288709" sldId="269"/>
            <ac:picMk id="7" creationId="{9CC4B89E-2647-6C69-EE27-0BE5C93EE82C}"/>
          </ac:picMkLst>
        </pc:picChg>
      </pc:sldChg>
      <pc:sldChg chg="modSp new mod ord modNotesTx">
        <pc:chgData name="Sarah Crane" userId="e9635336-a140-4c7a-a2d9-bb7be87c8cd6" providerId="ADAL" clId="{F177EE40-619C-4552-9E82-B776916EBC02}" dt="2022-07-05T11:06:17.906" v="1846" actId="1076"/>
        <pc:sldMkLst>
          <pc:docMk/>
          <pc:sldMk cId="2108284731" sldId="270"/>
        </pc:sldMkLst>
        <pc:spChg chg="mod">
          <ac:chgData name="Sarah Crane" userId="e9635336-a140-4c7a-a2d9-bb7be87c8cd6" providerId="ADAL" clId="{F177EE40-619C-4552-9E82-B776916EBC02}" dt="2022-07-05T10:55:10.406" v="905" actId="20577"/>
          <ac:spMkLst>
            <pc:docMk/>
            <pc:sldMk cId="2108284731" sldId="270"/>
            <ac:spMk id="2" creationId="{5C029A66-EEF7-3E98-4087-51CCE57225F3}"/>
          </ac:spMkLst>
        </pc:spChg>
        <pc:spChg chg="mod">
          <ac:chgData name="Sarah Crane" userId="e9635336-a140-4c7a-a2d9-bb7be87c8cd6" providerId="ADAL" clId="{F177EE40-619C-4552-9E82-B776916EBC02}" dt="2022-07-05T11:06:17.906" v="1846" actId="1076"/>
          <ac:spMkLst>
            <pc:docMk/>
            <pc:sldMk cId="2108284731" sldId="270"/>
            <ac:spMk id="3" creationId="{8AAB2D92-62BA-E6D5-DA2F-365D5F357648}"/>
          </ac:spMkLst>
        </pc:spChg>
      </pc:sldChg>
      <pc:sldChg chg="modSp new mod">
        <pc:chgData name="Sarah Crane" userId="e9635336-a140-4c7a-a2d9-bb7be87c8cd6" providerId="ADAL" clId="{F177EE40-619C-4552-9E82-B776916EBC02}" dt="2022-07-05T11:08:06.782" v="1872" actId="1076"/>
        <pc:sldMkLst>
          <pc:docMk/>
          <pc:sldMk cId="3585867697" sldId="271"/>
        </pc:sldMkLst>
        <pc:spChg chg="mod">
          <ac:chgData name="Sarah Crane" userId="e9635336-a140-4c7a-a2d9-bb7be87c8cd6" providerId="ADAL" clId="{F177EE40-619C-4552-9E82-B776916EBC02}" dt="2022-07-05T10:59:14.652" v="1338" actId="20577"/>
          <ac:spMkLst>
            <pc:docMk/>
            <pc:sldMk cId="3585867697" sldId="271"/>
            <ac:spMk id="2" creationId="{9F600EC8-0BE3-7555-AE5E-FA0DF0E20DEC}"/>
          </ac:spMkLst>
        </pc:spChg>
        <pc:spChg chg="mod">
          <ac:chgData name="Sarah Crane" userId="e9635336-a140-4c7a-a2d9-bb7be87c8cd6" providerId="ADAL" clId="{F177EE40-619C-4552-9E82-B776916EBC02}" dt="2022-07-05T11:08:06.782" v="1872" actId="1076"/>
          <ac:spMkLst>
            <pc:docMk/>
            <pc:sldMk cId="3585867697" sldId="271"/>
            <ac:spMk id="3" creationId="{6C309834-0BC3-16CB-4D38-EE43D5567465}"/>
          </ac:spMkLst>
        </pc:spChg>
      </pc:sldChg>
      <pc:sldChg chg="delSp modSp new mod">
        <pc:chgData name="Sarah Crane" userId="e9635336-a140-4c7a-a2d9-bb7be87c8cd6" providerId="ADAL" clId="{F177EE40-619C-4552-9E82-B776916EBC02}" dt="2022-07-05T11:01:56.946" v="1807" actId="404"/>
        <pc:sldMkLst>
          <pc:docMk/>
          <pc:sldMk cId="4117182195" sldId="272"/>
        </pc:sldMkLst>
        <pc:spChg chg="mod">
          <ac:chgData name="Sarah Crane" userId="e9635336-a140-4c7a-a2d9-bb7be87c8cd6" providerId="ADAL" clId="{F177EE40-619C-4552-9E82-B776916EBC02}" dt="2022-07-05T11:01:56.946" v="1807" actId="404"/>
          <ac:spMkLst>
            <pc:docMk/>
            <pc:sldMk cId="4117182195" sldId="272"/>
            <ac:spMk id="2" creationId="{3086D836-8F9C-30EC-A373-DF8D52718439}"/>
          </ac:spMkLst>
        </pc:spChg>
        <pc:spChg chg="del">
          <ac:chgData name="Sarah Crane" userId="e9635336-a140-4c7a-a2d9-bb7be87c8cd6" providerId="ADAL" clId="{F177EE40-619C-4552-9E82-B776916EBC02}" dt="2022-07-05T11:01:31.910" v="1798" actId="478"/>
          <ac:spMkLst>
            <pc:docMk/>
            <pc:sldMk cId="4117182195" sldId="272"/>
            <ac:spMk id="3" creationId="{3AE5FF8D-21CE-4A63-250A-5EAC2A5AABA0}"/>
          </ac:spMkLst>
        </pc:spChg>
      </pc:sldChg>
      <pc:sldChg chg="addSp delSp modSp new mod modNotesTx">
        <pc:chgData name="Sarah Crane" userId="e9635336-a140-4c7a-a2d9-bb7be87c8cd6" providerId="ADAL" clId="{F177EE40-619C-4552-9E82-B776916EBC02}" dt="2022-07-05T12:47:48.948" v="2132" actId="20577"/>
        <pc:sldMkLst>
          <pc:docMk/>
          <pc:sldMk cId="1813036523" sldId="273"/>
        </pc:sldMkLst>
        <pc:spChg chg="mod">
          <ac:chgData name="Sarah Crane" userId="e9635336-a140-4c7a-a2d9-bb7be87c8cd6" providerId="ADAL" clId="{F177EE40-619C-4552-9E82-B776916EBC02}" dt="2022-07-05T12:42:57.734" v="1894" actId="20577"/>
          <ac:spMkLst>
            <pc:docMk/>
            <pc:sldMk cId="1813036523" sldId="273"/>
            <ac:spMk id="2" creationId="{157FD63E-11AB-88B9-7587-973D62F48680}"/>
          </ac:spMkLst>
        </pc:spChg>
        <pc:spChg chg="del">
          <ac:chgData name="Sarah Crane" userId="e9635336-a140-4c7a-a2d9-bb7be87c8cd6" providerId="ADAL" clId="{F177EE40-619C-4552-9E82-B776916EBC02}" dt="2022-07-05T12:42:55.998" v="1889" actId="478"/>
          <ac:spMkLst>
            <pc:docMk/>
            <pc:sldMk cId="1813036523" sldId="273"/>
            <ac:spMk id="3" creationId="{3C0FD189-352D-EFD7-0B19-3000B94F90FC}"/>
          </ac:spMkLst>
        </pc:spChg>
        <pc:picChg chg="add mod">
          <ac:chgData name="Sarah Crane" userId="e9635336-a140-4c7a-a2d9-bb7be87c8cd6" providerId="ADAL" clId="{F177EE40-619C-4552-9E82-B776916EBC02}" dt="2022-07-05T12:44:02.299" v="1912" actId="1076"/>
          <ac:picMkLst>
            <pc:docMk/>
            <pc:sldMk cId="1813036523" sldId="273"/>
            <ac:picMk id="4" creationId="{C044A1C0-F65D-0992-2B38-F005D302EC27}"/>
          </ac:picMkLst>
        </pc:picChg>
      </pc:sldChg>
      <pc:sldChg chg="addSp delSp modSp new mod modNotesTx">
        <pc:chgData name="Sarah Crane" userId="e9635336-a140-4c7a-a2d9-bb7be87c8cd6" providerId="ADAL" clId="{F177EE40-619C-4552-9E82-B776916EBC02}" dt="2022-07-05T12:51:04.280" v="2736" actId="20577"/>
        <pc:sldMkLst>
          <pc:docMk/>
          <pc:sldMk cId="4004769832" sldId="274"/>
        </pc:sldMkLst>
        <pc:spChg chg="mod">
          <ac:chgData name="Sarah Crane" userId="e9635336-a140-4c7a-a2d9-bb7be87c8cd6" providerId="ADAL" clId="{F177EE40-619C-4552-9E82-B776916EBC02}" dt="2022-07-05T12:43:46.276" v="1907" actId="20577"/>
          <ac:spMkLst>
            <pc:docMk/>
            <pc:sldMk cId="4004769832" sldId="274"/>
            <ac:spMk id="2" creationId="{7767EA4B-1159-645F-39CE-ED0854B270F3}"/>
          </ac:spMkLst>
        </pc:spChg>
        <pc:spChg chg="del">
          <ac:chgData name="Sarah Crane" userId="e9635336-a140-4c7a-a2d9-bb7be87c8cd6" providerId="ADAL" clId="{F177EE40-619C-4552-9E82-B776916EBC02}" dt="2022-07-05T12:43:48.560" v="1908" actId="478"/>
          <ac:spMkLst>
            <pc:docMk/>
            <pc:sldMk cId="4004769832" sldId="274"/>
            <ac:spMk id="3" creationId="{41BBC43E-683C-89DB-1923-E2CAEDEF2A4B}"/>
          </ac:spMkLst>
        </pc:spChg>
        <pc:picChg chg="add">
          <ac:chgData name="Sarah Crane" userId="e9635336-a140-4c7a-a2d9-bb7be87c8cd6" providerId="ADAL" clId="{F177EE40-619C-4552-9E82-B776916EBC02}" dt="2022-07-05T12:43:49.975" v="1909"/>
          <ac:picMkLst>
            <pc:docMk/>
            <pc:sldMk cId="4004769832" sldId="274"/>
            <ac:picMk id="4" creationId="{1E98801C-FB4A-3BE9-F9D6-9FEA9524652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55D74-FDDB-452A-8AD3-AA6F8D3636A4}" type="doc">
      <dgm:prSet loTypeId="urn:microsoft.com/office/officeart/2005/8/layout/venn1" loCatId="relationship" qsTypeId="urn:microsoft.com/office/officeart/2005/8/quickstyle/simple1" qsCatId="simple" csTypeId="urn:microsoft.com/office/officeart/2005/8/colors/accent1_2" csCatId="accent1" phldr="1"/>
      <dgm:spPr/>
    </dgm:pt>
    <dgm:pt modelId="{3ED334A9-7FD7-4054-8A40-938CBC0DF154}">
      <dgm:prSet phldrT="[Text]"/>
      <dgm:spPr>
        <a:solidFill>
          <a:srgbClr val="C00000">
            <a:alpha val="40000"/>
          </a:srgbClr>
        </a:solidFill>
      </dgm:spPr>
      <dgm:t>
        <a:bodyPr/>
        <a:lstStyle/>
        <a:p>
          <a:r>
            <a:rPr lang="en-GB" dirty="0"/>
            <a:t>Pastoral</a:t>
          </a:r>
        </a:p>
      </dgm:t>
    </dgm:pt>
    <dgm:pt modelId="{4BBAA0BB-D430-4BC2-9D8E-1A32847C09BB}" type="parTrans" cxnId="{0AB7D332-F32A-4DC8-B2AC-AF2AE24D5C5F}">
      <dgm:prSet/>
      <dgm:spPr/>
      <dgm:t>
        <a:bodyPr/>
        <a:lstStyle/>
        <a:p>
          <a:endParaRPr lang="en-GB"/>
        </a:p>
      </dgm:t>
    </dgm:pt>
    <dgm:pt modelId="{1DA04BD6-F858-488D-B3B7-D66AC20F6739}" type="sibTrans" cxnId="{0AB7D332-F32A-4DC8-B2AC-AF2AE24D5C5F}">
      <dgm:prSet/>
      <dgm:spPr/>
      <dgm:t>
        <a:bodyPr/>
        <a:lstStyle/>
        <a:p>
          <a:endParaRPr lang="en-GB"/>
        </a:p>
      </dgm:t>
    </dgm:pt>
    <dgm:pt modelId="{53AF7D5B-5F86-4A12-A598-8CBE83C55BB1}">
      <dgm:prSet phldrT="[Text]"/>
      <dgm:spPr>
        <a:solidFill>
          <a:srgbClr val="0070C0">
            <a:alpha val="40000"/>
          </a:srgbClr>
        </a:solidFill>
      </dgm:spPr>
      <dgm:t>
        <a:bodyPr/>
        <a:lstStyle/>
        <a:p>
          <a:r>
            <a:rPr lang="en-GB" dirty="0"/>
            <a:t>Religious</a:t>
          </a:r>
        </a:p>
      </dgm:t>
    </dgm:pt>
    <dgm:pt modelId="{504F4EB8-7ACC-4631-8D6C-E417B54F7C6B}" type="parTrans" cxnId="{49EE2C6D-F0E1-434C-B8B1-CB009FCB04BF}">
      <dgm:prSet/>
      <dgm:spPr/>
      <dgm:t>
        <a:bodyPr/>
        <a:lstStyle/>
        <a:p>
          <a:endParaRPr lang="en-GB"/>
        </a:p>
      </dgm:t>
    </dgm:pt>
    <dgm:pt modelId="{D2AA68D3-1548-4A89-AC3B-6738D8C595C2}" type="sibTrans" cxnId="{49EE2C6D-F0E1-434C-B8B1-CB009FCB04BF}">
      <dgm:prSet/>
      <dgm:spPr/>
      <dgm:t>
        <a:bodyPr/>
        <a:lstStyle/>
        <a:p>
          <a:endParaRPr lang="en-GB"/>
        </a:p>
      </dgm:t>
    </dgm:pt>
    <dgm:pt modelId="{17D355E0-5DAC-4882-A08C-DB12236DF554}">
      <dgm:prSet phldrT="[Text]"/>
      <dgm:spPr>
        <a:solidFill>
          <a:srgbClr val="00B050">
            <a:alpha val="40000"/>
          </a:srgbClr>
        </a:solidFill>
      </dgm:spPr>
      <dgm:t>
        <a:bodyPr/>
        <a:lstStyle/>
        <a:p>
          <a:r>
            <a:rPr lang="en-GB" dirty="0"/>
            <a:t>Spiritual</a:t>
          </a:r>
        </a:p>
      </dgm:t>
    </dgm:pt>
    <dgm:pt modelId="{7B64E4FD-9C43-48F7-A569-58EF436CE6C5}" type="parTrans" cxnId="{ED0801FD-0127-4E38-AE22-37D50357DA1C}">
      <dgm:prSet/>
      <dgm:spPr/>
      <dgm:t>
        <a:bodyPr/>
        <a:lstStyle/>
        <a:p>
          <a:endParaRPr lang="en-GB"/>
        </a:p>
      </dgm:t>
    </dgm:pt>
    <dgm:pt modelId="{900C63F1-3EB0-4738-BC8E-71655299130E}" type="sibTrans" cxnId="{ED0801FD-0127-4E38-AE22-37D50357DA1C}">
      <dgm:prSet/>
      <dgm:spPr/>
      <dgm:t>
        <a:bodyPr/>
        <a:lstStyle/>
        <a:p>
          <a:endParaRPr lang="en-GB"/>
        </a:p>
      </dgm:t>
    </dgm:pt>
    <dgm:pt modelId="{0832D353-56FD-4E4C-962D-A6D1F88E35E8}" type="pres">
      <dgm:prSet presAssocID="{C8855D74-FDDB-452A-8AD3-AA6F8D3636A4}" presName="compositeShape" presStyleCnt="0">
        <dgm:presLayoutVars>
          <dgm:chMax val="7"/>
          <dgm:dir/>
          <dgm:resizeHandles val="exact"/>
        </dgm:presLayoutVars>
      </dgm:prSet>
      <dgm:spPr/>
    </dgm:pt>
    <dgm:pt modelId="{3246240E-06A3-442A-96DC-B04DBCE16746}" type="pres">
      <dgm:prSet presAssocID="{3ED334A9-7FD7-4054-8A40-938CBC0DF154}" presName="circ1" presStyleLbl="vennNode1" presStyleIdx="0" presStyleCnt="3"/>
      <dgm:spPr/>
    </dgm:pt>
    <dgm:pt modelId="{5052B1E9-C150-4975-B7B9-8A0D087B558A}" type="pres">
      <dgm:prSet presAssocID="{3ED334A9-7FD7-4054-8A40-938CBC0DF154}" presName="circ1Tx" presStyleLbl="revTx" presStyleIdx="0" presStyleCnt="0">
        <dgm:presLayoutVars>
          <dgm:chMax val="0"/>
          <dgm:chPref val="0"/>
          <dgm:bulletEnabled val="1"/>
        </dgm:presLayoutVars>
      </dgm:prSet>
      <dgm:spPr/>
    </dgm:pt>
    <dgm:pt modelId="{763093D0-264C-421D-BE87-296DF5CCA5C8}" type="pres">
      <dgm:prSet presAssocID="{53AF7D5B-5F86-4A12-A598-8CBE83C55BB1}" presName="circ2" presStyleLbl="vennNode1" presStyleIdx="1" presStyleCnt="3"/>
      <dgm:spPr/>
    </dgm:pt>
    <dgm:pt modelId="{1A73B2DF-D5FC-4CFF-A8BA-D4E4F751A463}" type="pres">
      <dgm:prSet presAssocID="{53AF7D5B-5F86-4A12-A598-8CBE83C55BB1}" presName="circ2Tx" presStyleLbl="revTx" presStyleIdx="0" presStyleCnt="0">
        <dgm:presLayoutVars>
          <dgm:chMax val="0"/>
          <dgm:chPref val="0"/>
          <dgm:bulletEnabled val="1"/>
        </dgm:presLayoutVars>
      </dgm:prSet>
      <dgm:spPr/>
    </dgm:pt>
    <dgm:pt modelId="{63613DC3-E271-45E5-8746-ABC08921B86E}" type="pres">
      <dgm:prSet presAssocID="{17D355E0-5DAC-4882-A08C-DB12236DF554}" presName="circ3" presStyleLbl="vennNode1" presStyleIdx="2" presStyleCnt="3"/>
      <dgm:spPr/>
    </dgm:pt>
    <dgm:pt modelId="{515227D0-B358-49F4-9057-04F67A905349}" type="pres">
      <dgm:prSet presAssocID="{17D355E0-5DAC-4882-A08C-DB12236DF554}" presName="circ3Tx" presStyleLbl="revTx" presStyleIdx="0" presStyleCnt="0">
        <dgm:presLayoutVars>
          <dgm:chMax val="0"/>
          <dgm:chPref val="0"/>
          <dgm:bulletEnabled val="1"/>
        </dgm:presLayoutVars>
      </dgm:prSet>
      <dgm:spPr/>
    </dgm:pt>
  </dgm:ptLst>
  <dgm:cxnLst>
    <dgm:cxn modelId="{30F43A24-FB09-4298-A193-8ADC1C468715}" type="presOf" srcId="{53AF7D5B-5F86-4A12-A598-8CBE83C55BB1}" destId="{763093D0-264C-421D-BE87-296DF5CCA5C8}" srcOrd="0" destOrd="0" presId="urn:microsoft.com/office/officeart/2005/8/layout/venn1"/>
    <dgm:cxn modelId="{0AB7D332-F32A-4DC8-B2AC-AF2AE24D5C5F}" srcId="{C8855D74-FDDB-452A-8AD3-AA6F8D3636A4}" destId="{3ED334A9-7FD7-4054-8A40-938CBC0DF154}" srcOrd="0" destOrd="0" parTransId="{4BBAA0BB-D430-4BC2-9D8E-1A32847C09BB}" sibTransId="{1DA04BD6-F858-488D-B3B7-D66AC20F6739}"/>
    <dgm:cxn modelId="{FE1B5334-8181-4A46-AAD4-3B6DD94FC008}" type="presOf" srcId="{53AF7D5B-5F86-4A12-A598-8CBE83C55BB1}" destId="{1A73B2DF-D5FC-4CFF-A8BA-D4E4F751A463}" srcOrd="1" destOrd="0" presId="urn:microsoft.com/office/officeart/2005/8/layout/venn1"/>
    <dgm:cxn modelId="{49EE2C6D-F0E1-434C-B8B1-CB009FCB04BF}" srcId="{C8855D74-FDDB-452A-8AD3-AA6F8D3636A4}" destId="{53AF7D5B-5F86-4A12-A598-8CBE83C55BB1}" srcOrd="1" destOrd="0" parTransId="{504F4EB8-7ACC-4631-8D6C-E417B54F7C6B}" sibTransId="{D2AA68D3-1548-4A89-AC3B-6738D8C595C2}"/>
    <dgm:cxn modelId="{D62D194E-8212-4198-8006-6DBE13C518E6}" type="presOf" srcId="{C8855D74-FDDB-452A-8AD3-AA6F8D3636A4}" destId="{0832D353-56FD-4E4C-962D-A6D1F88E35E8}" srcOrd="0" destOrd="0" presId="urn:microsoft.com/office/officeart/2005/8/layout/venn1"/>
    <dgm:cxn modelId="{DD2CA852-F9EF-43AE-B612-71ACD181A5DF}" type="presOf" srcId="{3ED334A9-7FD7-4054-8A40-938CBC0DF154}" destId="{5052B1E9-C150-4975-B7B9-8A0D087B558A}" srcOrd="1" destOrd="0" presId="urn:microsoft.com/office/officeart/2005/8/layout/venn1"/>
    <dgm:cxn modelId="{DDBF5A53-2ECC-4D01-85C9-0BA69BF4FA1D}" type="presOf" srcId="{17D355E0-5DAC-4882-A08C-DB12236DF554}" destId="{515227D0-B358-49F4-9057-04F67A905349}" srcOrd="1" destOrd="0" presId="urn:microsoft.com/office/officeart/2005/8/layout/venn1"/>
    <dgm:cxn modelId="{61B39286-D017-40A6-94F4-D85AA3B2DCEC}" type="presOf" srcId="{17D355E0-5DAC-4882-A08C-DB12236DF554}" destId="{63613DC3-E271-45E5-8746-ABC08921B86E}" srcOrd="0" destOrd="0" presId="urn:microsoft.com/office/officeart/2005/8/layout/venn1"/>
    <dgm:cxn modelId="{A63D21BE-40DE-48B8-85E1-A2B212E3FA31}" type="presOf" srcId="{3ED334A9-7FD7-4054-8A40-938CBC0DF154}" destId="{3246240E-06A3-442A-96DC-B04DBCE16746}" srcOrd="0" destOrd="0" presId="urn:microsoft.com/office/officeart/2005/8/layout/venn1"/>
    <dgm:cxn modelId="{ED0801FD-0127-4E38-AE22-37D50357DA1C}" srcId="{C8855D74-FDDB-452A-8AD3-AA6F8D3636A4}" destId="{17D355E0-5DAC-4882-A08C-DB12236DF554}" srcOrd="2" destOrd="0" parTransId="{7B64E4FD-9C43-48F7-A569-58EF436CE6C5}" sibTransId="{900C63F1-3EB0-4738-BC8E-71655299130E}"/>
    <dgm:cxn modelId="{F4C8364A-476C-4465-8BE5-10BA6B60EF18}" type="presParOf" srcId="{0832D353-56FD-4E4C-962D-A6D1F88E35E8}" destId="{3246240E-06A3-442A-96DC-B04DBCE16746}" srcOrd="0" destOrd="0" presId="urn:microsoft.com/office/officeart/2005/8/layout/venn1"/>
    <dgm:cxn modelId="{E6BC2F7D-9DA7-41F5-961F-FBEDB7386125}" type="presParOf" srcId="{0832D353-56FD-4E4C-962D-A6D1F88E35E8}" destId="{5052B1E9-C150-4975-B7B9-8A0D087B558A}" srcOrd="1" destOrd="0" presId="urn:microsoft.com/office/officeart/2005/8/layout/venn1"/>
    <dgm:cxn modelId="{B6374930-F56C-43E4-A3D0-17B638203222}" type="presParOf" srcId="{0832D353-56FD-4E4C-962D-A6D1F88E35E8}" destId="{763093D0-264C-421D-BE87-296DF5CCA5C8}" srcOrd="2" destOrd="0" presId="urn:microsoft.com/office/officeart/2005/8/layout/venn1"/>
    <dgm:cxn modelId="{48AF2528-C12A-4687-96FC-38884502CF1F}" type="presParOf" srcId="{0832D353-56FD-4E4C-962D-A6D1F88E35E8}" destId="{1A73B2DF-D5FC-4CFF-A8BA-D4E4F751A463}" srcOrd="3" destOrd="0" presId="urn:microsoft.com/office/officeart/2005/8/layout/venn1"/>
    <dgm:cxn modelId="{73AB4397-BC3B-40C4-946C-26EC91EDA851}" type="presParOf" srcId="{0832D353-56FD-4E4C-962D-A6D1F88E35E8}" destId="{63613DC3-E271-45E5-8746-ABC08921B86E}" srcOrd="4" destOrd="0" presId="urn:microsoft.com/office/officeart/2005/8/layout/venn1"/>
    <dgm:cxn modelId="{A690E454-16D7-4E41-8E29-EB2898449DEB}" type="presParOf" srcId="{0832D353-56FD-4E4C-962D-A6D1F88E35E8}" destId="{515227D0-B358-49F4-9057-04F67A90534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6240E-06A3-442A-96DC-B04DBCE16746}">
      <dsp:nvSpPr>
        <dsp:cNvPr id="0" name=""/>
        <dsp:cNvSpPr/>
      </dsp:nvSpPr>
      <dsp:spPr>
        <a:xfrm>
          <a:off x="2757011" y="56574"/>
          <a:ext cx="2715577" cy="2715577"/>
        </a:xfrm>
        <a:prstGeom prst="ellipse">
          <a:avLst/>
        </a:prstGeom>
        <a:solidFill>
          <a:srgbClr val="C00000">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t>Pastoral</a:t>
          </a:r>
        </a:p>
      </dsp:txBody>
      <dsp:txXfrm>
        <a:off x="3119088" y="531800"/>
        <a:ext cx="1991423" cy="1222010"/>
      </dsp:txXfrm>
    </dsp:sp>
    <dsp:sp modelId="{763093D0-264C-421D-BE87-296DF5CCA5C8}">
      <dsp:nvSpPr>
        <dsp:cNvPr id="0" name=""/>
        <dsp:cNvSpPr/>
      </dsp:nvSpPr>
      <dsp:spPr>
        <a:xfrm>
          <a:off x="3736882" y="1753810"/>
          <a:ext cx="2715577" cy="2715577"/>
        </a:xfrm>
        <a:prstGeom prst="ellipse">
          <a:avLst/>
        </a:prstGeom>
        <a:solidFill>
          <a:srgbClr val="0070C0">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t>Religious</a:t>
          </a:r>
        </a:p>
      </dsp:txBody>
      <dsp:txXfrm>
        <a:off x="4567396" y="2455334"/>
        <a:ext cx="1629346" cy="1493567"/>
      </dsp:txXfrm>
    </dsp:sp>
    <dsp:sp modelId="{63613DC3-E271-45E5-8746-ABC08921B86E}">
      <dsp:nvSpPr>
        <dsp:cNvPr id="0" name=""/>
        <dsp:cNvSpPr/>
      </dsp:nvSpPr>
      <dsp:spPr>
        <a:xfrm>
          <a:off x="1777140" y="1753810"/>
          <a:ext cx="2715577" cy="2715577"/>
        </a:xfrm>
        <a:prstGeom prst="ellipse">
          <a:avLst/>
        </a:prstGeom>
        <a:solidFill>
          <a:srgbClr val="00B050">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t>Spiritual</a:t>
          </a:r>
        </a:p>
      </dsp:txBody>
      <dsp:txXfrm>
        <a:off x="2032857" y="2455334"/>
        <a:ext cx="162934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720360"/>
          </a:xfrm>
          <a:prstGeom prst="rect">
            <a:avLst/>
          </a:prstGeom>
        </p:spPr>
        <p:txBody>
          <a:bodyPr vert="horz" lIns="132762" tIns="66381" rIns="132762" bIns="66381" rtlCol="0"/>
          <a:lstStyle>
            <a:lvl1pPr algn="l">
              <a:defRPr sz="1700"/>
            </a:lvl1pPr>
          </a:lstStyle>
          <a:p>
            <a:endParaRPr lang="en-GB"/>
          </a:p>
        </p:txBody>
      </p:sp>
      <p:sp>
        <p:nvSpPr>
          <p:cNvPr id="3" name="Date Placeholder 2"/>
          <p:cNvSpPr>
            <a:spLocks noGrp="1"/>
          </p:cNvSpPr>
          <p:nvPr>
            <p:ph type="dt" idx="1"/>
          </p:nvPr>
        </p:nvSpPr>
        <p:spPr>
          <a:xfrm>
            <a:off x="5623698" y="1"/>
            <a:ext cx="4302231" cy="720360"/>
          </a:xfrm>
          <a:prstGeom prst="rect">
            <a:avLst/>
          </a:prstGeom>
        </p:spPr>
        <p:txBody>
          <a:bodyPr vert="horz" lIns="132762" tIns="66381" rIns="132762" bIns="66381" rtlCol="0"/>
          <a:lstStyle>
            <a:lvl1pPr algn="r">
              <a:defRPr sz="1700"/>
            </a:lvl1pPr>
          </a:lstStyle>
          <a:p>
            <a:fld id="{1311C8D9-9298-4A22-A888-F7A8328BC05D}" type="datetimeFigureOut">
              <a:rPr lang="en-GB" smtClean="0"/>
              <a:t>05/07/2022</a:t>
            </a:fld>
            <a:endParaRPr lang="en-GB"/>
          </a:p>
        </p:txBody>
      </p:sp>
      <p:sp>
        <p:nvSpPr>
          <p:cNvPr id="4" name="Slide Image Placeholder 3"/>
          <p:cNvSpPr>
            <a:spLocks noGrp="1" noRot="1" noChangeAspect="1"/>
          </p:cNvSpPr>
          <p:nvPr>
            <p:ph type="sldImg" idx="2"/>
          </p:nvPr>
        </p:nvSpPr>
        <p:spPr>
          <a:xfrm>
            <a:off x="1735138" y="1795463"/>
            <a:ext cx="6457950" cy="4843462"/>
          </a:xfrm>
          <a:prstGeom prst="rect">
            <a:avLst/>
          </a:prstGeom>
          <a:noFill/>
          <a:ln w="12700">
            <a:solidFill>
              <a:prstClr val="black"/>
            </a:solidFill>
          </a:ln>
        </p:spPr>
        <p:txBody>
          <a:bodyPr vert="horz" lIns="132762" tIns="66381" rIns="132762" bIns="66381" rtlCol="0" anchor="ctr"/>
          <a:lstStyle/>
          <a:p>
            <a:endParaRPr lang="en-GB"/>
          </a:p>
        </p:txBody>
      </p:sp>
      <p:sp>
        <p:nvSpPr>
          <p:cNvPr id="5" name="Notes Placeholder 4"/>
          <p:cNvSpPr>
            <a:spLocks noGrp="1"/>
          </p:cNvSpPr>
          <p:nvPr>
            <p:ph type="body" sz="quarter" idx="3"/>
          </p:nvPr>
        </p:nvSpPr>
        <p:spPr>
          <a:xfrm>
            <a:off x="992823" y="6909475"/>
            <a:ext cx="7942580" cy="5653207"/>
          </a:xfrm>
          <a:prstGeom prst="rect">
            <a:avLst/>
          </a:prstGeom>
        </p:spPr>
        <p:txBody>
          <a:bodyPr vert="horz" lIns="132762" tIns="66381" rIns="132762" bIns="663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13636991"/>
            <a:ext cx="4302231" cy="720359"/>
          </a:xfrm>
          <a:prstGeom prst="rect">
            <a:avLst/>
          </a:prstGeom>
        </p:spPr>
        <p:txBody>
          <a:bodyPr vert="horz" lIns="132762" tIns="66381" rIns="132762" bIns="66381" rtlCol="0" anchor="b"/>
          <a:lstStyle>
            <a:lvl1pPr algn="l">
              <a:defRPr sz="1700"/>
            </a:lvl1pPr>
          </a:lstStyle>
          <a:p>
            <a:endParaRPr lang="en-GB"/>
          </a:p>
        </p:txBody>
      </p:sp>
      <p:sp>
        <p:nvSpPr>
          <p:cNvPr id="7" name="Slide Number Placeholder 6"/>
          <p:cNvSpPr>
            <a:spLocks noGrp="1"/>
          </p:cNvSpPr>
          <p:nvPr>
            <p:ph type="sldNum" sz="quarter" idx="5"/>
          </p:nvPr>
        </p:nvSpPr>
        <p:spPr>
          <a:xfrm>
            <a:off x="5623698" y="13636991"/>
            <a:ext cx="4302231" cy="720359"/>
          </a:xfrm>
          <a:prstGeom prst="rect">
            <a:avLst/>
          </a:prstGeom>
        </p:spPr>
        <p:txBody>
          <a:bodyPr vert="horz" lIns="132762" tIns="66381" rIns="132762" bIns="66381" rtlCol="0" anchor="b"/>
          <a:lstStyle>
            <a:lvl1pPr algn="r">
              <a:defRPr sz="1700"/>
            </a:lvl1pPr>
          </a:lstStyle>
          <a:p>
            <a:fld id="{E13051B4-9077-4111-8044-7A71630BE8F5}" type="slidenum">
              <a:rPr lang="en-GB" smtClean="0"/>
              <a:t>‹#›</a:t>
            </a:fld>
            <a:endParaRPr lang="en-GB"/>
          </a:p>
        </p:txBody>
      </p:sp>
    </p:spTree>
    <p:extLst>
      <p:ext uri="{BB962C8B-B14F-4D97-AF65-F5344CB8AC3E}">
        <p14:creationId xmlns:p14="http://schemas.microsoft.com/office/powerpoint/2010/main" val="273610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 person’s spirituality is not separate from the body, the mind or material reality,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457200">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for it is their inner life…It is about knowing and experiencing deeper meaning and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457200">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connection behind apparently random events and processes such as illness and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457200">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an awareness of human vulnerability.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indent="457200">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(NHS Scotland: Spiritual Care Matters)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13051B4-9077-4111-8044-7A71630BE8F5}" type="slidenum">
              <a:rPr lang="en-GB" smtClean="0"/>
              <a:t>2</a:t>
            </a:fld>
            <a:endParaRPr lang="en-GB"/>
          </a:p>
        </p:txBody>
      </p:sp>
    </p:spTree>
    <p:extLst>
      <p:ext uri="{BB962C8B-B14F-4D97-AF65-F5344CB8AC3E}">
        <p14:creationId xmlns:p14="http://schemas.microsoft.com/office/powerpoint/2010/main" val="57258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Aft>
                <a:spcPts val="1000"/>
              </a:spcAft>
              <a:buNone/>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general aim for the trial was to get a sense for how usable the resources were for members of staff and whether they did indeed seem to be beneficial for the spiritual care of patients. Patients and staff were given an information leaflet so that they could decide whether or not to take part. </a:t>
            </a:r>
            <a:endParaRPr lang="en-GB"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15000"/>
              </a:lnSpc>
              <a:spcAft>
                <a:spcPts val="1000"/>
              </a:spcAft>
              <a:buNone/>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activities we selected were: </a:t>
            </a:r>
            <a:endParaRPr lang="en-GB"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Looking at a selection of postcards followed by a conversation around which postcard(s) the patient was most drawn to and why.  </a:t>
            </a:r>
            <a:endParaRPr lang="en-GB"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Choosing from a selection of coloured ink pads and making fingerprints with them, with discussion of favourite colours and what makes us (and that person in particular) unique.  </a:t>
            </a:r>
            <a:endParaRPr lang="en-GB"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Sampling the aromas of a variety of essential oils, and discussing memories or thoughts.</a:t>
            </a:r>
            <a:endParaRPr lang="en-GB"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Tasting a boiled sweet, and using that as a prompt for reflecting on what the patient considers as the ‘sweet things’ in their life.  </a:t>
            </a:r>
            <a:endParaRPr lang="en-GB"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13051B4-9077-4111-8044-7A71630BE8F5}" type="slidenum">
              <a:rPr lang="en-GB" smtClean="0"/>
              <a:t>5</a:t>
            </a:fld>
            <a:endParaRPr lang="en-GB"/>
          </a:p>
        </p:txBody>
      </p:sp>
    </p:spTree>
    <p:extLst>
      <p:ext uri="{BB962C8B-B14F-4D97-AF65-F5344CB8AC3E}">
        <p14:creationId xmlns:p14="http://schemas.microsoft.com/office/powerpoint/2010/main" val="94541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nSpc>
                <a:spcPct val="115000"/>
              </a:lnSpc>
              <a:spcAft>
                <a:spcPts val="600"/>
              </a:spcAft>
              <a:buNone/>
            </a:pPr>
            <a:r>
              <a:rPr lang="en-GB" sz="1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average percentage of patients who found the activity meaningful was 80%, within a range of 72-83%, which was really encouraging. </a:t>
            </a:r>
            <a:endParaRPr lang="en-GB" sz="1200" i="1"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114300" indent="0">
              <a:lnSpc>
                <a:spcPct val="115000"/>
              </a:lnSpc>
              <a:spcAft>
                <a:spcPts val="600"/>
              </a:spcAft>
              <a:buNone/>
            </a:pPr>
            <a:r>
              <a:rPr lang="en-GB"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We noted that regardless of religious belief all those we spoke to were keen to talk, quick to acknowledge their loneliness and isolation as well as their anxiety about what was happening to them and what might happen ‘next’. The general consensus was that it was ‘</a:t>
            </a:r>
            <a:r>
              <a:rPr lang="en-GB" sz="1200" b="1" dirty="0">
                <a:solidFill>
                  <a:schemeClr val="tx1"/>
                </a:solidFill>
                <a:latin typeface="Cambria" panose="02040503050406030204" pitchFamily="18" charset="0"/>
                <a:ea typeface="MS Mincho" panose="02020609040205080304" pitchFamily="49" charset="-128"/>
                <a:cs typeface="Times New Roman" panose="02020603050405020304" pitchFamily="18" charset="0"/>
              </a:rPr>
              <a:t>good to chat</a:t>
            </a:r>
            <a:r>
              <a:rPr lang="en-GB" sz="1200" dirty="0">
                <a:solidFill>
                  <a:schemeClr val="tx1"/>
                </a:solidFill>
                <a:latin typeface="Cambria" panose="02040503050406030204" pitchFamily="18" charset="0"/>
                <a:ea typeface="MS Mincho" panose="02020609040205080304" pitchFamily="49" charset="-128"/>
                <a:cs typeface="Times New Roman" panose="02020603050405020304" pitchFamily="18" charset="0"/>
              </a:rPr>
              <a:t>’. </a:t>
            </a:r>
            <a:endParaRPr lang="en-GB" dirty="0"/>
          </a:p>
          <a:p>
            <a:endParaRPr lang="en-GB" dirty="0"/>
          </a:p>
        </p:txBody>
      </p:sp>
      <p:sp>
        <p:nvSpPr>
          <p:cNvPr id="4" name="Slide Number Placeholder 3"/>
          <p:cNvSpPr>
            <a:spLocks noGrp="1"/>
          </p:cNvSpPr>
          <p:nvPr>
            <p:ph type="sldNum" sz="quarter" idx="5"/>
          </p:nvPr>
        </p:nvSpPr>
        <p:spPr/>
        <p:txBody>
          <a:bodyPr/>
          <a:lstStyle/>
          <a:p>
            <a:fld id="{E13051B4-9077-4111-8044-7A71630BE8F5}" type="slidenum">
              <a:rPr lang="en-GB" smtClean="0"/>
              <a:t>6</a:t>
            </a:fld>
            <a:endParaRPr lang="en-GB"/>
          </a:p>
        </p:txBody>
      </p:sp>
    </p:spTree>
    <p:extLst>
      <p:ext uri="{BB962C8B-B14F-4D97-AF65-F5344CB8AC3E}">
        <p14:creationId xmlns:p14="http://schemas.microsoft.com/office/powerpoint/2010/main" val="341063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Dementia, Trauma with RC Boarding school, Very lonely. Missed her home, vocation and daily coffee shop visit – what will they think has happened to me? Frightened and worried about the future. </a:t>
            </a:r>
          </a:p>
        </p:txBody>
      </p:sp>
      <p:sp>
        <p:nvSpPr>
          <p:cNvPr id="4" name="Slide Number Placeholder 3"/>
          <p:cNvSpPr>
            <a:spLocks noGrp="1"/>
          </p:cNvSpPr>
          <p:nvPr>
            <p:ph type="sldNum" sz="quarter" idx="5"/>
          </p:nvPr>
        </p:nvSpPr>
        <p:spPr/>
        <p:txBody>
          <a:bodyPr/>
          <a:lstStyle/>
          <a:p>
            <a:fld id="{E13051B4-9077-4111-8044-7A71630BE8F5}" type="slidenum">
              <a:rPr lang="en-GB" smtClean="0"/>
              <a:t>7</a:t>
            </a:fld>
            <a:endParaRPr lang="en-GB"/>
          </a:p>
        </p:txBody>
      </p:sp>
    </p:spTree>
    <p:extLst>
      <p:ext uri="{BB962C8B-B14F-4D97-AF65-F5344CB8AC3E}">
        <p14:creationId xmlns:p14="http://schemas.microsoft.com/office/powerpoint/2010/main" val="49129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able to verbalise. Realised the limitations of the resources – Amanda quickly made these communication sheets to use and was able to establish a rapport with Sam over the days (and subsequent weeks). When his wife found out we were visiting she was concerned about why a chaplain was seeing her husband, we explained and showed her the sheets and she asked for a copy of them so she could use them too. She has since written to the team to thank them for respecting them and </a:t>
            </a:r>
            <a:r>
              <a:rPr lang="en-GB"/>
              <a:t>their differing beliefs. </a:t>
            </a:r>
            <a:endParaRPr lang="en-GB" dirty="0"/>
          </a:p>
        </p:txBody>
      </p:sp>
      <p:sp>
        <p:nvSpPr>
          <p:cNvPr id="4" name="Slide Number Placeholder 3"/>
          <p:cNvSpPr>
            <a:spLocks noGrp="1"/>
          </p:cNvSpPr>
          <p:nvPr>
            <p:ph type="sldNum" sz="quarter" idx="5"/>
          </p:nvPr>
        </p:nvSpPr>
        <p:spPr/>
        <p:txBody>
          <a:bodyPr/>
          <a:lstStyle/>
          <a:p>
            <a:fld id="{E13051B4-9077-4111-8044-7A71630BE8F5}" type="slidenum">
              <a:rPr lang="en-GB" smtClean="0"/>
              <a:t>8</a:t>
            </a:fld>
            <a:endParaRPr lang="en-GB"/>
          </a:p>
        </p:txBody>
      </p:sp>
    </p:spTree>
    <p:extLst>
      <p:ext uri="{BB962C8B-B14F-4D97-AF65-F5344CB8AC3E}">
        <p14:creationId xmlns:p14="http://schemas.microsoft.com/office/powerpoint/2010/main" val="2722776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8DE707FA-B9CC-4895-9D31-E50C39DA16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918643"/>
            <a:ext cx="9144000" cy="2964426"/>
          </a:xfrm>
          <a:prstGeom prst="rect">
            <a:avLst/>
          </a:prstGeom>
        </p:spPr>
      </p:pic>
      <p:sp>
        <p:nvSpPr>
          <p:cNvPr id="2" name="Title 1"/>
          <p:cNvSpPr>
            <a:spLocks noGrp="1"/>
          </p:cNvSpPr>
          <p:nvPr>
            <p:ph type="ctrTitle" hasCustomPrompt="1"/>
          </p:nvPr>
        </p:nvSpPr>
        <p:spPr>
          <a:xfrm>
            <a:off x="685800" y="1412776"/>
            <a:ext cx="7772400" cy="1470025"/>
          </a:xfrm>
        </p:spPr>
        <p:txBody>
          <a:bodyPr/>
          <a:lstStyle>
            <a:lvl1pPr algn="ctr">
              <a:defRPr sz="4000" baseline="0">
                <a:solidFill>
                  <a:srgbClr val="422C88"/>
                </a:solidFill>
                <a:latin typeface="Arial" panose="020B0604020202020204" pitchFamily="34" charset="0"/>
                <a:cs typeface="Arial" panose="020B0604020202020204" pitchFamily="34" charset="0"/>
              </a:defRPr>
            </a:lvl1pPr>
          </a:lstStyle>
          <a:p>
            <a:r>
              <a:rPr lang="en-US" dirty="0"/>
              <a:t>Presentation title</a:t>
            </a:r>
            <a:endParaRPr lang="en-GB" dirty="0"/>
          </a:p>
        </p:txBody>
      </p:sp>
      <p:sp>
        <p:nvSpPr>
          <p:cNvPr id="3" name="Subtitle 2"/>
          <p:cNvSpPr>
            <a:spLocks noGrp="1"/>
          </p:cNvSpPr>
          <p:nvPr>
            <p:ph type="subTitle" idx="1" hasCustomPrompt="1"/>
          </p:nvPr>
        </p:nvSpPr>
        <p:spPr>
          <a:xfrm>
            <a:off x="2483768" y="3212976"/>
            <a:ext cx="4280520" cy="432048"/>
          </a:xfrm>
        </p:spPr>
        <p:txBody>
          <a:bodyPr/>
          <a:lstStyle>
            <a:lvl1pPr marL="0" indent="0" algn="ctr">
              <a:buNone/>
              <a:defRPr sz="2400" baseline="0">
                <a:solidFill>
                  <a:srgbClr val="3D5567"/>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16632"/>
            <a:ext cx="1478484" cy="76244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04" y="188641"/>
            <a:ext cx="1797320" cy="576064"/>
          </a:xfrm>
          <a:prstGeom prst="rect">
            <a:avLst/>
          </a:prstGeom>
        </p:spPr>
      </p:pic>
      <p:sp>
        <p:nvSpPr>
          <p:cNvPr id="13" name="Text Placeholder 12"/>
          <p:cNvSpPr>
            <a:spLocks noGrp="1"/>
          </p:cNvSpPr>
          <p:nvPr>
            <p:ph type="body" sz="quarter" idx="13" hasCustomPrompt="1"/>
          </p:nvPr>
        </p:nvSpPr>
        <p:spPr>
          <a:xfrm>
            <a:off x="2484438" y="3789363"/>
            <a:ext cx="4247802" cy="503237"/>
          </a:xfrm>
        </p:spPr>
        <p:txBody>
          <a:bodyPr/>
          <a:lstStyle>
            <a:lvl1pPr marL="0" indent="0" algn="ctr">
              <a:buNone/>
              <a:defRPr sz="2000" baseline="0">
                <a:solidFill>
                  <a:srgbClr val="3D5567"/>
                </a:solidFill>
                <a:latin typeface="Arial" panose="020B0604020202020204" pitchFamily="34" charset="0"/>
                <a:cs typeface="Arial" panose="020B0604020202020204" pitchFamily="34" charset="0"/>
              </a:defRPr>
            </a:lvl1pPr>
          </a:lstStyle>
          <a:p>
            <a:pPr lvl="0"/>
            <a:r>
              <a:rPr lang="en-US" dirty="0"/>
              <a:t>Job title</a:t>
            </a:r>
          </a:p>
        </p:txBody>
      </p:sp>
    </p:spTree>
    <p:extLst>
      <p:ext uri="{BB962C8B-B14F-4D97-AF65-F5344CB8AC3E}">
        <p14:creationId xmlns:p14="http://schemas.microsoft.com/office/powerpoint/2010/main" val="193584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4000">
                <a:solidFill>
                  <a:srgbClr val="422C88"/>
                </a:solidFill>
                <a:latin typeface="Arial" panose="020B0604020202020204" pitchFamily="34" charset="0"/>
                <a:cs typeface="Arial" panose="020B0604020202020204" pitchFamily="34" charset="0"/>
              </a:defRPr>
            </a:lvl1pPr>
          </a:lstStyle>
          <a:p>
            <a:r>
              <a:rPr lang="en-US" dirty="0"/>
              <a:t>Slide title</a:t>
            </a:r>
            <a:endParaRPr lang="en-GB" dirty="0"/>
          </a:p>
        </p:txBody>
      </p:sp>
      <p:sp>
        <p:nvSpPr>
          <p:cNvPr id="3" name="Content Placeholder 2"/>
          <p:cNvSpPr>
            <a:spLocks noGrp="1"/>
          </p:cNvSpPr>
          <p:nvPr>
            <p:ph idx="1"/>
          </p:nvPr>
        </p:nvSpPr>
        <p:spPr/>
        <p:txBody>
          <a:bodyPr/>
          <a:lstStyle>
            <a:lvl1pPr>
              <a:defRPr sz="2800">
                <a:solidFill>
                  <a:srgbClr val="3D5567"/>
                </a:solidFill>
                <a:latin typeface="Arial" panose="020B0604020202020204" pitchFamily="34" charset="0"/>
                <a:cs typeface="Arial" panose="020B0604020202020204" pitchFamily="34" charset="0"/>
              </a:defRPr>
            </a:lvl1pPr>
            <a:lvl2pPr>
              <a:defRPr sz="2400">
                <a:solidFill>
                  <a:srgbClr val="3D5567"/>
                </a:solidFill>
                <a:latin typeface="Arial" panose="020B0604020202020204" pitchFamily="34" charset="0"/>
                <a:cs typeface="Arial" panose="020B0604020202020204" pitchFamily="34" charset="0"/>
              </a:defRPr>
            </a:lvl2pPr>
            <a:lvl3pPr>
              <a:defRPr sz="2000">
                <a:solidFill>
                  <a:srgbClr val="3D5567"/>
                </a:solidFill>
                <a:latin typeface="Arial" panose="020B0604020202020204" pitchFamily="34" charset="0"/>
                <a:cs typeface="Arial" panose="020B0604020202020204" pitchFamily="34" charset="0"/>
              </a:defRPr>
            </a:lvl3pPr>
            <a:lvl4pPr>
              <a:defRPr sz="1800">
                <a:solidFill>
                  <a:srgbClr val="3D5567"/>
                </a:solidFill>
                <a:latin typeface="Arial" panose="020B0604020202020204" pitchFamily="34" charset="0"/>
                <a:cs typeface="Arial" panose="020B0604020202020204" pitchFamily="34" charset="0"/>
              </a:defRPr>
            </a:lvl4pPr>
            <a:lvl5pPr>
              <a:defRPr sz="1800">
                <a:solidFill>
                  <a:srgbClr val="3D5567"/>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3ACF45D6-5D41-4954-A221-12C65BEBBFC4}" type="datetimeFigureOut">
              <a:rPr lang="en-GB"/>
              <a:pPr>
                <a:defRPr/>
              </a:pPr>
              <a:t>05/07/2022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089509C-3732-4FE6-91F5-E985016206EB}" type="slidenum">
              <a:rPr lang="en-GB"/>
              <a:pPr>
                <a:defRPr/>
              </a:pPr>
              <a:t>‹#›</a:t>
            </a:fld>
            <a:endParaRPr lang="en-GB"/>
          </a:p>
        </p:txBody>
      </p:sp>
      <p:pic>
        <p:nvPicPr>
          <p:cNvPr id="7" name="Content Placeholder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3571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16632"/>
            <a:ext cx="1478484" cy="762444"/>
          </a:xfrm>
          <a:prstGeom prst="rect">
            <a:avLst/>
          </a:prstGeom>
        </p:spPr>
      </p:pic>
    </p:spTree>
    <p:extLst>
      <p:ext uri="{BB962C8B-B14F-4D97-AF65-F5344CB8AC3E}">
        <p14:creationId xmlns:p14="http://schemas.microsoft.com/office/powerpoint/2010/main" val="37867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4000">
                <a:solidFill>
                  <a:srgbClr val="422C88"/>
                </a:solidFill>
                <a:latin typeface="Arial" panose="020B0604020202020204" pitchFamily="34" charset="0"/>
                <a:cs typeface="Arial" panose="020B0604020202020204" pitchFamily="34" charset="0"/>
              </a:defRPr>
            </a:lvl1pPr>
          </a:lstStyle>
          <a:p>
            <a:r>
              <a:rPr lang="en-US" dirty="0"/>
              <a:t>Slide title</a:t>
            </a:r>
            <a:endParaRPr lang="en-GB" dirty="0"/>
          </a:p>
        </p:txBody>
      </p:sp>
      <p:sp>
        <p:nvSpPr>
          <p:cNvPr id="3" name="Content Placeholder 2"/>
          <p:cNvSpPr>
            <a:spLocks noGrp="1"/>
          </p:cNvSpPr>
          <p:nvPr>
            <p:ph idx="1" hasCustomPrompt="1"/>
          </p:nvPr>
        </p:nvSpPr>
        <p:spPr/>
        <p:txBody>
          <a:bodyPr/>
          <a:lstStyle>
            <a:lvl1pPr marL="0" indent="0">
              <a:buNone/>
              <a:defRPr sz="2800" baseline="0">
                <a:solidFill>
                  <a:srgbClr val="3D5567"/>
                </a:solidFill>
                <a:latin typeface="Arial" panose="020B0604020202020204" pitchFamily="34" charset="0"/>
                <a:cs typeface="Arial" panose="020B0604020202020204" pitchFamily="34" charset="0"/>
              </a:defRPr>
            </a:lvl1pPr>
            <a:lvl2pPr>
              <a:defRPr>
                <a:solidFill>
                  <a:srgbClr val="3D5567"/>
                </a:solidFill>
                <a:latin typeface="Arial" panose="020B0604020202020204" pitchFamily="34" charset="0"/>
                <a:cs typeface="Arial" panose="020B0604020202020204" pitchFamily="34" charset="0"/>
              </a:defRPr>
            </a:lvl2pPr>
            <a:lvl3pPr>
              <a:defRPr>
                <a:solidFill>
                  <a:srgbClr val="3D5567"/>
                </a:solidFill>
                <a:latin typeface="Arial" panose="020B0604020202020204" pitchFamily="34" charset="0"/>
                <a:cs typeface="Arial" panose="020B0604020202020204" pitchFamily="34" charset="0"/>
              </a:defRPr>
            </a:lvl3pPr>
            <a:lvl4pPr>
              <a:defRPr>
                <a:solidFill>
                  <a:srgbClr val="3D5567"/>
                </a:solidFill>
                <a:latin typeface="Arial" panose="020B0604020202020204" pitchFamily="34" charset="0"/>
                <a:cs typeface="Arial" panose="020B0604020202020204" pitchFamily="34" charset="0"/>
              </a:defRPr>
            </a:lvl4pPr>
            <a:lvl5pPr>
              <a:defRPr>
                <a:solidFill>
                  <a:srgbClr val="3D5567"/>
                </a:solidFill>
                <a:latin typeface="Arial" panose="020B0604020202020204" pitchFamily="34" charset="0"/>
                <a:cs typeface="Arial" panose="020B0604020202020204" pitchFamily="34" charset="0"/>
              </a:defRPr>
            </a:lvl5pPr>
          </a:lstStyle>
          <a:p>
            <a:pPr lvl="0"/>
            <a:r>
              <a:rPr lang="en-GB" dirty="0"/>
              <a:t>Add text here</a:t>
            </a:r>
          </a:p>
        </p:txBody>
      </p:sp>
      <p:sp>
        <p:nvSpPr>
          <p:cNvPr id="4" name="Date Placeholder 3"/>
          <p:cNvSpPr>
            <a:spLocks noGrp="1"/>
          </p:cNvSpPr>
          <p:nvPr>
            <p:ph type="dt" sz="half" idx="10"/>
          </p:nvPr>
        </p:nvSpPr>
        <p:spPr/>
        <p:txBody>
          <a:bodyPr/>
          <a:lstStyle>
            <a:lvl1pPr>
              <a:defRPr/>
            </a:lvl1pPr>
          </a:lstStyle>
          <a:p>
            <a:pPr>
              <a:defRPr/>
            </a:pPr>
            <a:fld id="{3ACF45D6-5D41-4954-A221-12C65BEBBFC4}" type="datetimeFigureOut">
              <a:rPr lang="en-GB"/>
              <a:pPr>
                <a:defRPr/>
              </a:pPr>
              <a:t>05/07/2022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089509C-3732-4FE6-91F5-E985016206EB}" type="slidenum">
              <a:rPr lang="en-GB"/>
              <a:pPr>
                <a:defRPr/>
              </a:pPr>
              <a:t>‹#›</a:t>
            </a:fld>
            <a:endParaRPr lang="en-GB"/>
          </a:p>
        </p:txBody>
      </p:sp>
      <p:pic>
        <p:nvPicPr>
          <p:cNvPr id="7" name="Content Placeholder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3571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16632"/>
            <a:ext cx="1478484" cy="762444"/>
          </a:xfrm>
          <a:prstGeom prst="rect">
            <a:avLst/>
          </a:prstGeom>
        </p:spPr>
      </p:pic>
    </p:spTree>
    <p:extLst>
      <p:ext uri="{BB962C8B-B14F-4D97-AF65-F5344CB8AC3E}">
        <p14:creationId xmlns:p14="http://schemas.microsoft.com/office/powerpoint/2010/main" val="30026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4000">
                <a:solidFill>
                  <a:srgbClr val="422C88"/>
                </a:solidFill>
                <a:latin typeface="Arial" panose="020B0604020202020204" pitchFamily="34" charset="0"/>
                <a:cs typeface="Arial" panose="020B0604020202020204" pitchFamily="34" charset="0"/>
              </a:defRPr>
            </a:lvl1pPr>
          </a:lstStyle>
          <a:p>
            <a:r>
              <a:rPr lang="en-US" dirty="0"/>
              <a:t>Slide title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3D5567"/>
                </a:solidFill>
                <a:latin typeface="Arial" panose="020B0604020202020204" pitchFamily="34" charset="0"/>
                <a:cs typeface="Arial" panose="020B0604020202020204" pitchFamily="34" charset="0"/>
              </a:defRPr>
            </a:lvl1pPr>
            <a:lvl2pPr>
              <a:defRPr sz="2000">
                <a:solidFill>
                  <a:srgbClr val="3D5567"/>
                </a:solidFill>
                <a:latin typeface="Arial" panose="020B0604020202020204" pitchFamily="34" charset="0"/>
                <a:cs typeface="Arial" panose="020B0604020202020204" pitchFamily="34" charset="0"/>
              </a:defRPr>
            </a:lvl2pPr>
            <a:lvl3pPr>
              <a:defRPr sz="1800">
                <a:solidFill>
                  <a:srgbClr val="3D5567"/>
                </a:solidFill>
                <a:latin typeface="Arial" panose="020B0604020202020204" pitchFamily="34" charset="0"/>
                <a:cs typeface="Arial" panose="020B0604020202020204" pitchFamily="34" charset="0"/>
              </a:defRPr>
            </a:lvl3pPr>
            <a:lvl4pPr>
              <a:defRPr sz="1600">
                <a:solidFill>
                  <a:srgbClr val="3D5567"/>
                </a:solidFill>
                <a:latin typeface="Arial" panose="020B0604020202020204" pitchFamily="34" charset="0"/>
                <a:cs typeface="Arial" panose="020B0604020202020204" pitchFamily="34" charset="0"/>
              </a:defRPr>
            </a:lvl4pPr>
            <a:lvl5pPr>
              <a:defRPr sz="1600">
                <a:solidFill>
                  <a:srgbClr val="3D5567"/>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solidFill>
                  <a:srgbClr val="3D5567"/>
                </a:solidFill>
                <a:latin typeface="Arial" panose="020B0604020202020204" pitchFamily="34" charset="0"/>
                <a:cs typeface="Arial" panose="020B0604020202020204" pitchFamily="34" charset="0"/>
              </a:defRPr>
            </a:lvl1pPr>
            <a:lvl2pPr>
              <a:defRPr sz="2000">
                <a:solidFill>
                  <a:srgbClr val="3D5567"/>
                </a:solidFill>
                <a:latin typeface="Arial" panose="020B0604020202020204" pitchFamily="34" charset="0"/>
                <a:cs typeface="Arial" panose="020B0604020202020204" pitchFamily="34" charset="0"/>
              </a:defRPr>
            </a:lvl2pPr>
            <a:lvl3pPr>
              <a:defRPr sz="1800">
                <a:solidFill>
                  <a:srgbClr val="3D5567"/>
                </a:solidFill>
                <a:latin typeface="Arial" panose="020B0604020202020204" pitchFamily="34" charset="0"/>
                <a:cs typeface="Arial" panose="020B0604020202020204" pitchFamily="34" charset="0"/>
              </a:defRPr>
            </a:lvl3pPr>
            <a:lvl4pPr>
              <a:defRPr sz="1600">
                <a:solidFill>
                  <a:srgbClr val="3D5567"/>
                </a:solidFill>
                <a:latin typeface="Arial" panose="020B0604020202020204" pitchFamily="34" charset="0"/>
                <a:cs typeface="Arial" panose="020B0604020202020204" pitchFamily="34" charset="0"/>
              </a:defRPr>
            </a:lvl4pPr>
            <a:lvl5pPr>
              <a:defRPr sz="1600">
                <a:solidFill>
                  <a:srgbClr val="3D5567"/>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E070F286-CD93-430A-A74D-A6C8AB249486}" type="datetimeFigureOut">
              <a:rPr lang="en-GB"/>
              <a:pPr>
                <a:defRPr/>
              </a:pPr>
              <a:t>05/07/2022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79F822E-3DE0-4552-B675-0B371FFDE76C}" type="slidenum">
              <a:rPr lang="en-GB"/>
              <a:pPr>
                <a:defRPr/>
              </a:pPr>
              <a:t>‹#›</a:t>
            </a:fld>
            <a:endParaRPr lang="en-GB"/>
          </a:p>
        </p:txBody>
      </p:sp>
      <p:pic>
        <p:nvPicPr>
          <p:cNvPr id="8" name="Content Placeholder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3571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16632"/>
            <a:ext cx="1478484" cy="762444"/>
          </a:xfrm>
          <a:prstGeom prst="rect">
            <a:avLst/>
          </a:prstGeom>
        </p:spPr>
      </p:pic>
    </p:spTree>
    <p:extLst>
      <p:ext uri="{BB962C8B-B14F-4D97-AF65-F5344CB8AC3E}">
        <p14:creationId xmlns:p14="http://schemas.microsoft.com/office/powerpoint/2010/main" val="1306978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Slide title</a:t>
            </a:r>
            <a:endParaRPr lang="en-GB"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7D6B17E-5B6B-421A-969F-EE8E9EC37460}" type="datetimeFigureOut">
              <a:rPr lang="en-GB"/>
              <a:pPr>
                <a:defRPr/>
              </a:pPr>
              <a:t>05/07/2022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8BB2437-DC0C-4E91-A8C0-4E0B5E9CB1A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Lst>
  <p:txStyles>
    <p:titleStyle>
      <a:lvl1pPr algn="l" rtl="0" eaLnBrk="1" fontAlgn="base" hangingPunct="1">
        <a:spcBef>
          <a:spcPct val="0"/>
        </a:spcBef>
        <a:spcAft>
          <a:spcPct val="0"/>
        </a:spcAft>
        <a:defRPr sz="4400" kern="1200">
          <a:solidFill>
            <a:srgbClr val="422C88"/>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3D5567"/>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rgbClr val="3D5567"/>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rgbClr val="3D5567"/>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rgbClr val="3D5567"/>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rgbClr val="3D55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ulh.nhs.uk/news/spiritual-box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650F-8265-AAAD-DBBF-768D87BBBE99}"/>
              </a:ext>
            </a:extLst>
          </p:cNvPr>
          <p:cNvSpPr>
            <a:spLocks noGrp="1"/>
          </p:cNvSpPr>
          <p:nvPr>
            <p:ph type="title"/>
          </p:nvPr>
        </p:nvSpPr>
        <p:spPr>
          <a:xfrm>
            <a:off x="457200" y="2857500"/>
            <a:ext cx="8229600" cy="1143000"/>
          </a:xfrm>
        </p:spPr>
        <p:txBody>
          <a:bodyPr/>
          <a:lstStyle/>
          <a:p>
            <a:r>
              <a:rPr lang="en-GB" sz="4800" dirty="0"/>
              <a:t>Spiritual Care patient story</a:t>
            </a:r>
            <a:br>
              <a:rPr lang="en-GB" sz="4800" dirty="0"/>
            </a:br>
            <a:r>
              <a:rPr lang="en-GB" sz="3600" dirty="0"/>
              <a:t>Sarah Crane, Head of Chaplaincy</a:t>
            </a:r>
            <a:endParaRPr lang="en-GB" sz="4800" dirty="0"/>
          </a:p>
        </p:txBody>
      </p:sp>
    </p:spTree>
    <p:extLst>
      <p:ext uri="{BB962C8B-B14F-4D97-AF65-F5344CB8AC3E}">
        <p14:creationId xmlns:p14="http://schemas.microsoft.com/office/powerpoint/2010/main" val="152398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D836-8F9C-30EC-A373-DF8D52718439}"/>
              </a:ext>
            </a:extLst>
          </p:cNvPr>
          <p:cNvSpPr>
            <a:spLocks noGrp="1"/>
          </p:cNvSpPr>
          <p:nvPr>
            <p:ph type="title"/>
          </p:nvPr>
        </p:nvSpPr>
        <p:spPr>
          <a:xfrm>
            <a:off x="3095836" y="2857500"/>
            <a:ext cx="2952328" cy="1143000"/>
          </a:xfrm>
        </p:spPr>
        <p:txBody>
          <a:bodyPr/>
          <a:lstStyle/>
          <a:p>
            <a:r>
              <a:rPr lang="en-GB" sz="4800" dirty="0"/>
              <a:t>Questions</a:t>
            </a:r>
          </a:p>
        </p:txBody>
      </p:sp>
    </p:spTree>
    <p:extLst>
      <p:ext uri="{BB962C8B-B14F-4D97-AF65-F5344CB8AC3E}">
        <p14:creationId xmlns:p14="http://schemas.microsoft.com/office/powerpoint/2010/main" val="4117182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4BC57-44D2-C5C6-042B-DDA2BFBB36CF}"/>
              </a:ext>
            </a:extLst>
          </p:cNvPr>
          <p:cNvSpPr>
            <a:spLocks noGrp="1"/>
          </p:cNvSpPr>
          <p:nvPr>
            <p:ph type="title"/>
          </p:nvPr>
        </p:nvSpPr>
        <p:spPr/>
        <p:txBody>
          <a:bodyPr/>
          <a:lstStyle/>
          <a:p>
            <a:r>
              <a:rPr lang="en-GB" dirty="0"/>
              <a:t>What is chaplaincy for?</a:t>
            </a:r>
          </a:p>
        </p:txBody>
      </p:sp>
      <p:graphicFrame>
        <p:nvGraphicFramePr>
          <p:cNvPr id="6" name="Content Placeholder 5">
            <a:extLst>
              <a:ext uri="{FF2B5EF4-FFF2-40B4-BE49-F238E27FC236}">
                <a16:creationId xmlns:a16="http://schemas.microsoft.com/office/drawing/2014/main" id="{342BC719-1BF7-47DE-A593-DAF7506C4A0F}"/>
              </a:ext>
            </a:extLst>
          </p:cNvPr>
          <p:cNvGraphicFramePr>
            <a:graphicFrameLocks noGrp="1"/>
          </p:cNvGraphicFramePr>
          <p:nvPr>
            <p:ph idx="1"/>
            <p:extLst>
              <p:ext uri="{D42A27DB-BD31-4B8C-83A1-F6EECF244321}">
                <p14:modId xmlns:p14="http://schemas.microsoft.com/office/powerpoint/2010/main" val="8879766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342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49FF-4722-EDB9-3611-4F02A7737ED9}"/>
              </a:ext>
            </a:extLst>
          </p:cNvPr>
          <p:cNvSpPr>
            <a:spLocks noGrp="1"/>
          </p:cNvSpPr>
          <p:nvPr>
            <p:ph type="title"/>
          </p:nvPr>
        </p:nvSpPr>
        <p:spPr/>
        <p:txBody>
          <a:bodyPr/>
          <a:lstStyle/>
          <a:p>
            <a:r>
              <a:rPr lang="en-GB" dirty="0"/>
              <a:t>Background to research</a:t>
            </a:r>
          </a:p>
        </p:txBody>
      </p:sp>
      <p:sp>
        <p:nvSpPr>
          <p:cNvPr id="3" name="Content Placeholder 2">
            <a:extLst>
              <a:ext uri="{FF2B5EF4-FFF2-40B4-BE49-F238E27FC236}">
                <a16:creationId xmlns:a16="http://schemas.microsoft.com/office/drawing/2014/main" id="{47C62258-09ED-B1C0-A0B3-B179FFEF518A}"/>
              </a:ext>
            </a:extLst>
          </p:cNvPr>
          <p:cNvSpPr>
            <a:spLocks noGrp="1"/>
          </p:cNvSpPr>
          <p:nvPr>
            <p:ph idx="1"/>
          </p:nvPr>
        </p:nvSpPr>
        <p:spPr/>
        <p:txBody>
          <a:bodyPr/>
          <a:lstStyle/>
          <a:p>
            <a:pPr marL="0" indent="0">
              <a:buNone/>
            </a:pPr>
            <a:r>
              <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team goal is: </a:t>
            </a:r>
            <a:r>
              <a:rPr lang="en-GB" sz="2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provide, and enable others to deliver, high quality pastoral, spiritual and religious care to all MKUH patients, visitors and staff without prejudice or judgement.</a:t>
            </a:r>
          </a:p>
          <a:p>
            <a:pPr marL="0" indent="0">
              <a:buNone/>
            </a:pPr>
            <a:endParaRPr lang="en-GB" sz="2400" b="1" i="1" dirty="0">
              <a:solidFill>
                <a:schemeClr val="tx1"/>
              </a:solidFill>
              <a:latin typeface="Calibri" panose="020F0502020204030204" pitchFamily="34" charset="0"/>
              <a:ea typeface="MS Mincho" panose="02020609040205080304" pitchFamily="49" charset="-128"/>
              <a:cs typeface="Times New Roman" panose="02020603050405020304" pitchFamily="18" charset="0"/>
            </a:endParaRPr>
          </a:p>
          <a:p>
            <a:pPr marL="0" indent="0">
              <a:buNone/>
            </a:pPr>
            <a:r>
              <a:rPr lang="en-GB" sz="2400" b="1"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In 2020/21 with some additional funding secured via our Chief Nurse, the team started to look at an idea which had been spotted several years before at United Lincolnshire Hospitals NHS Trust. </a:t>
            </a:r>
          </a:p>
          <a:p>
            <a:pPr marL="0" indent="0">
              <a:buNone/>
            </a:pPr>
            <a:endParaRPr lang="en-GB" sz="2400" b="1" dirty="0">
              <a:solidFill>
                <a:schemeClr val="tx1"/>
              </a:solidFill>
              <a:latin typeface="Calibri" panose="020F0502020204030204" pitchFamily="34" charset="0"/>
              <a:ea typeface="MS Mincho" panose="02020609040205080304" pitchFamily="49" charset="-128"/>
              <a:cs typeface="Times New Roman" panose="02020603050405020304" pitchFamily="18" charset="0"/>
            </a:endParaRPr>
          </a:p>
          <a:p>
            <a:pPr marL="0" indent="0">
              <a:buNone/>
            </a:pPr>
            <a:endParaRPr lang="en-GB" sz="2400" b="1"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r>
              <a:rPr lang="en-GB" sz="1400" b="1"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a:t>
            </a:r>
            <a:r>
              <a:rPr lang="en-GB" sz="1400" b="1" dirty="0">
                <a:solidFill>
                  <a:schemeClr val="tx1"/>
                </a:solidFill>
                <a:latin typeface="Calibri" panose="020F0502020204030204" pitchFamily="34" charset="0"/>
                <a:ea typeface="MS Mincho" panose="02020609040205080304" pitchFamily="49" charset="-128"/>
                <a:cs typeface="Times New Roman" panose="02020603050405020304" pitchFamily="18" charset="0"/>
                <a:hlinkClick r:id="rId2"/>
              </a:rPr>
              <a:t>https://www.ulh.nhs.uk/news/spiritual-boxes/</a:t>
            </a:r>
            <a:r>
              <a:rPr lang="en-GB" sz="1400" b="1"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 )</a:t>
            </a:r>
            <a:endParaRPr lang="en-GB" sz="1400" b="1"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Tree>
    <p:extLst>
      <p:ext uri="{BB962C8B-B14F-4D97-AF65-F5344CB8AC3E}">
        <p14:creationId xmlns:p14="http://schemas.microsoft.com/office/powerpoint/2010/main" val="28944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ECAF-4AE6-1162-2EE6-C12CA034D647}"/>
              </a:ext>
            </a:extLst>
          </p:cNvPr>
          <p:cNvSpPr>
            <a:spLocks noGrp="1"/>
          </p:cNvSpPr>
          <p:nvPr>
            <p:ph type="title"/>
          </p:nvPr>
        </p:nvSpPr>
        <p:spPr/>
        <p:txBody>
          <a:bodyPr/>
          <a:lstStyle/>
          <a:p>
            <a:r>
              <a:rPr lang="en-GB" dirty="0"/>
              <a:t>The box itself </a:t>
            </a:r>
          </a:p>
        </p:txBody>
      </p:sp>
      <p:pic>
        <p:nvPicPr>
          <p:cNvPr id="4" name="Picture 3" descr="A group of people posing for a photo&#10;&#10;Description automatically generated with medium confidence">
            <a:extLst>
              <a:ext uri="{FF2B5EF4-FFF2-40B4-BE49-F238E27FC236}">
                <a16:creationId xmlns:a16="http://schemas.microsoft.com/office/drawing/2014/main" id="{63B8ED14-9DD2-D2F4-E745-C7847FC779DD}"/>
              </a:ext>
            </a:extLst>
          </p:cNvPr>
          <p:cNvPicPr>
            <a:picLocks noChangeAspect="1"/>
          </p:cNvPicPr>
          <p:nvPr/>
        </p:nvPicPr>
        <p:blipFill rotWithShape="1">
          <a:blip r:embed="rId2"/>
          <a:srcRect l="12892" t="10894" r="63114" b="23720"/>
          <a:stretch/>
        </p:blipFill>
        <p:spPr bwMode="auto">
          <a:xfrm>
            <a:off x="1043608" y="1196752"/>
            <a:ext cx="6738873" cy="51657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499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5390-F852-D780-B058-E72FAC85E10E}"/>
              </a:ext>
            </a:extLst>
          </p:cNvPr>
          <p:cNvSpPr>
            <a:spLocks noGrp="1"/>
          </p:cNvSpPr>
          <p:nvPr>
            <p:ph type="title"/>
          </p:nvPr>
        </p:nvSpPr>
        <p:spPr>
          <a:xfrm>
            <a:off x="2807804" y="2857500"/>
            <a:ext cx="3528392" cy="1143000"/>
          </a:xfrm>
        </p:spPr>
        <p:txBody>
          <a:bodyPr/>
          <a:lstStyle/>
          <a:p>
            <a:r>
              <a:rPr lang="en-GB" dirty="0"/>
              <a:t>The approach</a:t>
            </a:r>
          </a:p>
        </p:txBody>
      </p:sp>
      <p:pic>
        <p:nvPicPr>
          <p:cNvPr id="4" name="Picture 3">
            <a:extLst>
              <a:ext uri="{FF2B5EF4-FFF2-40B4-BE49-F238E27FC236}">
                <a16:creationId xmlns:a16="http://schemas.microsoft.com/office/drawing/2014/main" id="{34DE86F2-7DBD-5867-983B-F205BD1DF9A2}"/>
              </a:ext>
            </a:extLst>
          </p:cNvPr>
          <p:cNvPicPr>
            <a:picLocks noChangeAspect="1"/>
          </p:cNvPicPr>
          <p:nvPr/>
        </p:nvPicPr>
        <p:blipFill>
          <a:blip r:embed="rId3"/>
          <a:stretch>
            <a:fillRect/>
          </a:stretch>
        </p:blipFill>
        <p:spPr>
          <a:xfrm>
            <a:off x="1166071" y="4241261"/>
            <a:ext cx="2304256" cy="1874648"/>
          </a:xfrm>
          <a:prstGeom prst="rect">
            <a:avLst/>
          </a:prstGeom>
        </p:spPr>
      </p:pic>
      <p:pic>
        <p:nvPicPr>
          <p:cNvPr id="5" name="Picture 4">
            <a:extLst>
              <a:ext uri="{FF2B5EF4-FFF2-40B4-BE49-F238E27FC236}">
                <a16:creationId xmlns:a16="http://schemas.microsoft.com/office/drawing/2014/main" id="{FABF73FB-3FE5-2C70-97A4-7991CFF75697}"/>
              </a:ext>
            </a:extLst>
          </p:cNvPr>
          <p:cNvPicPr>
            <a:picLocks noChangeAspect="1"/>
          </p:cNvPicPr>
          <p:nvPr/>
        </p:nvPicPr>
        <p:blipFill>
          <a:blip r:embed="rId4"/>
          <a:stretch>
            <a:fillRect/>
          </a:stretch>
        </p:blipFill>
        <p:spPr>
          <a:xfrm>
            <a:off x="5364088" y="1340768"/>
            <a:ext cx="2768790" cy="1368955"/>
          </a:xfrm>
          <a:prstGeom prst="rect">
            <a:avLst/>
          </a:prstGeom>
        </p:spPr>
      </p:pic>
      <p:pic>
        <p:nvPicPr>
          <p:cNvPr id="6" name="Picture 5">
            <a:extLst>
              <a:ext uri="{FF2B5EF4-FFF2-40B4-BE49-F238E27FC236}">
                <a16:creationId xmlns:a16="http://schemas.microsoft.com/office/drawing/2014/main" id="{C8F4A2E7-7C13-9902-18F8-758D8BA83443}"/>
              </a:ext>
            </a:extLst>
          </p:cNvPr>
          <p:cNvPicPr>
            <a:picLocks noChangeAspect="1"/>
          </p:cNvPicPr>
          <p:nvPr/>
        </p:nvPicPr>
        <p:blipFill>
          <a:blip r:embed="rId5"/>
          <a:stretch>
            <a:fillRect/>
          </a:stretch>
        </p:blipFill>
        <p:spPr>
          <a:xfrm>
            <a:off x="6336196" y="4362664"/>
            <a:ext cx="1641733" cy="1631842"/>
          </a:xfrm>
          <a:prstGeom prst="rect">
            <a:avLst/>
          </a:prstGeom>
        </p:spPr>
      </p:pic>
      <p:pic>
        <p:nvPicPr>
          <p:cNvPr id="7" name="Picture 6">
            <a:extLst>
              <a:ext uri="{FF2B5EF4-FFF2-40B4-BE49-F238E27FC236}">
                <a16:creationId xmlns:a16="http://schemas.microsoft.com/office/drawing/2014/main" id="{9CC4B89E-2647-6C69-EE27-0BE5C93EE82C}"/>
              </a:ext>
            </a:extLst>
          </p:cNvPr>
          <p:cNvPicPr>
            <a:picLocks noChangeAspect="1"/>
          </p:cNvPicPr>
          <p:nvPr/>
        </p:nvPicPr>
        <p:blipFill>
          <a:blip r:embed="rId6"/>
          <a:stretch>
            <a:fillRect/>
          </a:stretch>
        </p:blipFill>
        <p:spPr>
          <a:xfrm>
            <a:off x="1882821" y="836712"/>
            <a:ext cx="1969099" cy="1392292"/>
          </a:xfrm>
          <a:prstGeom prst="rect">
            <a:avLst/>
          </a:prstGeom>
        </p:spPr>
      </p:pic>
    </p:spTree>
    <p:extLst>
      <p:ext uri="{BB962C8B-B14F-4D97-AF65-F5344CB8AC3E}">
        <p14:creationId xmlns:p14="http://schemas.microsoft.com/office/powerpoint/2010/main" val="94228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9A66-EEF7-3E98-4087-51CCE57225F3}"/>
              </a:ext>
            </a:extLst>
          </p:cNvPr>
          <p:cNvSpPr>
            <a:spLocks noGrp="1"/>
          </p:cNvSpPr>
          <p:nvPr>
            <p:ph type="title"/>
          </p:nvPr>
        </p:nvSpPr>
        <p:spPr/>
        <p:txBody>
          <a:bodyPr/>
          <a:lstStyle/>
          <a:p>
            <a:r>
              <a:rPr lang="en-GB" dirty="0"/>
              <a:t>Feedback </a:t>
            </a:r>
          </a:p>
        </p:txBody>
      </p:sp>
      <p:sp>
        <p:nvSpPr>
          <p:cNvPr id="3" name="Content Placeholder 2">
            <a:extLst>
              <a:ext uri="{FF2B5EF4-FFF2-40B4-BE49-F238E27FC236}">
                <a16:creationId xmlns:a16="http://schemas.microsoft.com/office/drawing/2014/main" id="{8AAB2D92-62BA-E6D5-DA2F-365D5F357648}"/>
              </a:ext>
            </a:extLst>
          </p:cNvPr>
          <p:cNvSpPr>
            <a:spLocks noGrp="1"/>
          </p:cNvSpPr>
          <p:nvPr>
            <p:ph idx="1"/>
          </p:nvPr>
        </p:nvSpPr>
        <p:spPr>
          <a:xfrm>
            <a:off x="457200" y="2082552"/>
            <a:ext cx="8229600" cy="2692896"/>
          </a:xfrm>
        </p:spPr>
        <p:txBody>
          <a:bodyPr/>
          <a:lstStyle/>
          <a:p>
            <a:pPr marL="114300" indent="0">
              <a:lnSpc>
                <a:spcPct val="115000"/>
              </a:lnSpc>
              <a:spcAft>
                <a:spcPts val="600"/>
              </a:spcAft>
              <a:buNone/>
            </a:pPr>
            <a:r>
              <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Questions for patients: </a:t>
            </a:r>
            <a:endParaRPr lang="en-GB" sz="24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457200">
              <a:lnSpc>
                <a:spcPct val="115000"/>
              </a:lnSpc>
              <a:spcAft>
                <a:spcPts val="600"/>
              </a:spcAft>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Did the activity feel meaningful to you? </a:t>
            </a:r>
            <a:endParaRPr lang="en-GB" sz="24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457200">
              <a:lnSpc>
                <a:spcPct val="115000"/>
              </a:lnSpc>
              <a:spcAft>
                <a:spcPts val="600"/>
              </a:spcAft>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yes, in what way? </a:t>
            </a:r>
            <a:endParaRPr lang="en-GB" sz="24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457200">
              <a:lnSpc>
                <a:spcPct val="115000"/>
              </a:lnSpc>
              <a:spcAft>
                <a:spcPts val="600"/>
              </a:spcAft>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Were there any obstacles to you engaging in the activity? </a:t>
            </a:r>
            <a:endParaRPr lang="en-GB" sz="24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457200">
              <a:lnSpc>
                <a:spcPct val="115000"/>
              </a:lnSpc>
              <a:spcAft>
                <a:spcPts val="600"/>
              </a:spcAft>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How beneficial do you feel this has been to you? </a:t>
            </a:r>
          </a:p>
          <a:p>
            <a:pPr marL="457200">
              <a:lnSpc>
                <a:spcPct val="115000"/>
              </a:lnSpc>
              <a:spcAft>
                <a:spcPts val="600"/>
              </a:spcAft>
            </a:pPr>
            <a:endParaRPr lang="en-GB" sz="700" dirty="0">
              <a:solidFill>
                <a:schemeClr val="tx1"/>
              </a:solidFill>
              <a:latin typeface="Calibri" panose="020F0502020204030204" pitchFamily="34" charset="0"/>
              <a:ea typeface="MS Mincho" panose="02020609040205080304" pitchFamily="49" charset="-128"/>
              <a:cs typeface="Times New Roman" panose="02020603050405020304" pitchFamily="18" charset="0"/>
            </a:endParaRPr>
          </a:p>
          <a:p>
            <a:pPr marL="114300" indent="0">
              <a:lnSpc>
                <a:spcPct val="115000"/>
              </a:lnSpc>
              <a:spcAft>
                <a:spcPts val="600"/>
              </a:spcAft>
              <a:buNone/>
            </a:pPr>
            <a:endParaRPr lang="en-GB"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828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D63E-11AB-88B9-7587-973D62F48680}"/>
              </a:ext>
            </a:extLst>
          </p:cNvPr>
          <p:cNvSpPr>
            <a:spLocks noGrp="1"/>
          </p:cNvSpPr>
          <p:nvPr>
            <p:ph type="title"/>
          </p:nvPr>
        </p:nvSpPr>
        <p:spPr/>
        <p:txBody>
          <a:bodyPr/>
          <a:lstStyle/>
          <a:p>
            <a:r>
              <a:rPr lang="en-GB" dirty="0"/>
              <a:t>Joyce</a:t>
            </a:r>
          </a:p>
        </p:txBody>
      </p:sp>
      <p:pic>
        <p:nvPicPr>
          <p:cNvPr id="4" name="Picture 3">
            <a:extLst>
              <a:ext uri="{FF2B5EF4-FFF2-40B4-BE49-F238E27FC236}">
                <a16:creationId xmlns:a16="http://schemas.microsoft.com/office/drawing/2014/main" id="{C044A1C0-F65D-0992-2B38-F005D302EC27}"/>
              </a:ext>
            </a:extLst>
          </p:cNvPr>
          <p:cNvPicPr>
            <a:picLocks noChangeAspect="1"/>
          </p:cNvPicPr>
          <p:nvPr/>
        </p:nvPicPr>
        <p:blipFill>
          <a:blip r:embed="rId3"/>
          <a:stretch>
            <a:fillRect/>
          </a:stretch>
        </p:blipFill>
        <p:spPr>
          <a:xfrm>
            <a:off x="2375756" y="2391"/>
            <a:ext cx="4392488" cy="6580971"/>
          </a:xfrm>
          <a:prstGeom prst="rect">
            <a:avLst/>
          </a:prstGeom>
        </p:spPr>
      </p:pic>
    </p:spTree>
    <p:extLst>
      <p:ext uri="{BB962C8B-B14F-4D97-AF65-F5344CB8AC3E}">
        <p14:creationId xmlns:p14="http://schemas.microsoft.com/office/powerpoint/2010/main" val="181303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EA4B-1159-645F-39CE-ED0854B270F3}"/>
              </a:ext>
            </a:extLst>
          </p:cNvPr>
          <p:cNvSpPr>
            <a:spLocks noGrp="1"/>
          </p:cNvSpPr>
          <p:nvPr>
            <p:ph type="title"/>
          </p:nvPr>
        </p:nvSpPr>
        <p:spPr/>
        <p:txBody>
          <a:bodyPr/>
          <a:lstStyle/>
          <a:p>
            <a:r>
              <a:rPr lang="en-GB" dirty="0"/>
              <a:t>Sam</a:t>
            </a:r>
          </a:p>
        </p:txBody>
      </p:sp>
      <p:pic>
        <p:nvPicPr>
          <p:cNvPr id="4" name="Picture 3">
            <a:extLst>
              <a:ext uri="{FF2B5EF4-FFF2-40B4-BE49-F238E27FC236}">
                <a16:creationId xmlns:a16="http://schemas.microsoft.com/office/drawing/2014/main" id="{1E98801C-FB4A-3BE9-F9D6-9FEA95246522}"/>
              </a:ext>
            </a:extLst>
          </p:cNvPr>
          <p:cNvPicPr>
            <a:picLocks noChangeAspect="1"/>
          </p:cNvPicPr>
          <p:nvPr/>
        </p:nvPicPr>
        <p:blipFill>
          <a:blip r:embed="rId3"/>
          <a:stretch>
            <a:fillRect/>
          </a:stretch>
        </p:blipFill>
        <p:spPr>
          <a:xfrm>
            <a:off x="0" y="1143000"/>
            <a:ext cx="9144000" cy="4572000"/>
          </a:xfrm>
          <a:prstGeom prst="rect">
            <a:avLst/>
          </a:prstGeom>
        </p:spPr>
      </p:pic>
    </p:spTree>
    <p:extLst>
      <p:ext uri="{BB962C8B-B14F-4D97-AF65-F5344CB8AC3E}">
        <p14:creationId xmlns:p14="http://schemas.microsoft.com/office/powerpoint/2010/main" val="400476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00EC8-0BE3-7555-AE5E-FA0DF0E20DEC}"/>
              </a:ext>
            </a:extLst>
          </p:cNvPr>
          <p:cNvSpPr>
            <a:spLocks noGrp="1"/>
          </p:cNvSpPr>
          <p:nvPr>
            <p:ph type="title"/>
          </p:nvPr>
        </p:nvSpPr>
        <p:spPr/>
        <p:txBody>
          <a:bodyPr/>
          <a:lstStyle/>
          <a:p>
            <a:r>
              <a:rPr lang="en-GB" dirty="0"/>
              <a:t>Next Steps </a:t>
            </a:r>
          </a:p>
        </p:txBody>
      </p:sp>
      <p:sp>
        <p:nvSpPr>
          <p:cNvPr id="3" name="Content Placeholder 2">
            <a:extLst>
              <a:ext uri="{FF2B5EF4-FFF2-40B4-BE49-F238E27FC236}">
                <a16:creationId xmlns:a16="http://schemas.microsoft.com/office/drawing/2014/main" id="{6C309834-0BC3-16CB-4D38-EE43D5567465}"/>
              </a:ext>
            </a:extLst>
          </p:cNvPr>
          <p:cNvSpPr>
            <a:spLocks noGrp="1"/>
          </p:cNvSpPr>
          <p:nvPr>
            <p:ph idx="1"/>
          </p:nvPr>
        </p:nvSpPr>
        <p:spPr>
          <a:xfrm>
            <a:off x="462492" y="2154560"/>
            <a:ext cx="8229600" cy="2548880"/>
          </a:xfrm>
        </p:spPr>
        <p:txBody>
          <a:bodyPr/>
          <a:lstStyle/>
          <a:p>
            <a:r>
              <a:rPr lang="en-GB" dirty="0">
                <a:solidFill>
                  <a:schemeClr val="tx1"/>
                </a:solidFill>
              </a:rPr>
              <a:t>Use of boxes at Willen Hospice, Ward 5 and the Campbell Centre.</a:t>
            </a:r>
          </a:p>
          <a:p>
            <a:r>
              <a:rPr lang="en-GB" dirty="0">
                <a:solidFill>
                  <a:schemeClr val="tx1"/>
                </a:solidFill>
              </a:rPr>
              <a:t>Team Development plan</a:t>
            </a:r>
          </a:p>
          <a:p>
            <a:r>
              <a:rPr lang="en-GB" dirty="0">
                <a:solidFill>
                  <a:schemeClr val="tx1"/>
                </a:solidFill>
              </a:rPr>
              <a:t>Further research project to consider the impact of input on long stay patients. </a:t>
            </a:r>
          </a:p>
        </p:txBody>
      </p:sp>
    </p:spTree>
    <p:extLst>
      <p:ext uri="{BB962C8B-B14F-4D97-AF65-F5344CB8AC3E}">
        <p14:creationId xmlns:p14="http://schemas.microsoft.com/office/powerpoint/2010/main" val="3585867697"/>
      </p:ext>
    </p:extLst>
  </p:cSld>
  <p:clrMapOvr>
    <a:masterClrMapping/>
  </p:clrMapOvr>
</p:sld>
</file>

<file path=ppt/theme/theme1.xml><?xml version="1.0" encoding="utf-8"?>
<a:theme xmlns:a="http://schemas.openxmlformats.org/drawingml/2006/main" name="MK Way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B635CB64094342A68D7D9D7ADFCBAA" ma:contentTypeVersion="12" ma:contentTypeDescription="Create a new document." ma:contentTypeScope="" ma:versionID="3f7bdb2ae6510e7b3c2ab90ff57c1ab8">
  <xsd:schema xmlns:xsd="http://www.w3.org/2001/XMLSchema" xmlns:xs="http://www.w3.org/2001/XMLSchema" xmlns:p="http://schemas.microsoft.com/office/2006/metadata/properties" xmlns:ns2="763bbdc0-ec56-4fff-8ebb-064e188bdae0" xmlns:ns3="706c66fd-205d-4b90-a6ea-f55be544d6df" targetNamespace="http://schemas.microsoft.com/office/2006/metadata/properties" ma:root="true" ma:fieldsID="2b7c298bd18467fa8eecc281b4c81edf" ns2:_="" ns3:_="">
    <xsd:import namespace="763bbdc0-ec56-4fff-8ebb-064e188bdae0"/>
    <xsd:import namespace="706c66fd-205d-4b90-a6ea-f55be544d6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bbdc0-ec56-4fff-8ebb-064e188bda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6c66fd-205d-4b90-a6ea-f55be544d6d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A46A9B-1269-4D9A-95C6-E6E1DCA2BAB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ffbffbb-d024-4bfc-ad4f-d0dcf5865cd2"/>
    <ds:schemaRef ds:uri="http://purl.org/dc/terms/"/>
    <ds:schemaRef ds:uri="77ccc272-1c76-41bc-9ecf-3dc5bd521369"/>
    <ds:schemaRef ds:uri="http://www.w3.org/XML/1998/namespace"/>
    <ds:schemaRef ds:uri="http://purl.org/dc/dcmitype/"/>
  </ds:schemaRefs>
</ds:datastoreItem>
</file>

<file path=customXml/itemProps2.xml><?xml version="1.0" encoding="utf-8"?>
<ds:datastoreItem xmlns:ds="http://schemas.openxmlformats.org/officeDocument/2006/customXml" ds:itemID="{0FEA3BBA-F333-4177-9A5F-DA8C12A37D01}">
  <ds:schemaRefs>
    <ds:schemaRef ds:uri="http://schemas.microsoft.com/sharepoint/v3/contenttype/forms"/>
  </ds:schemaRefs>
</ds:datastoreItem>
</file>

<file path=customXml/itemProps3.xml><?xml version="1.0" encoding="utf-8"?>
<ds:datastoreItem xmlns:ds="http://schemas.openxmlformats.org/officeDocument/2006/customXml" ds:itemID="{28607FDE-5A2C-4463-9084-1CA46DDD6C53}"/>
</file>

<file path=docProps/app.xml><?xml version="1.0" encoding="utf-8"?>
<Properties xmlns="http://schemas.openxmlformats.org/officeDocument/2006/extended-properties" xmlns:vt="http://schemas.openxmlformats.org/officeDocument/2006/docPropsVTypes">
  <Template>MK Way Presentation Template</Template>
  <TotalTime>1508</TotalTime>
  <Words>635</Words>
  <Application>Microsoft Office PowerPoint</Application>
  <PresentationFormat>On-screen Show (4:3)</PresentationFormat>
  <Paragraphs>47</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vt:lpstr>
      <vt:lpstr>MK Way Presentation Template</vt:lpstr>
      <vt:lpstr>Spiritual Care patient story Sarah Crane, Head of Chaplaincy</vt:lpstr>
      <vt:lpstr>What is chaplaincy for?</vt:lpstr>
      <vt:lpstr>Background to research</vt:lpstr>
      <vt:lpstr>The box itself </vt:lpstr>
      <vt:lpstr>The approach</vt:lpstr>
      <vt:lpstr>Feedback </vt:lpstr>
      <vt:lpstr>Joyce</vt:lpstr>
      <vt:lpstr>Sam</vt:lpstr>
      <vt:lpstr>Next Steps </vt:lpstr>
      <vt:lpstr>Questions</vt:lpstr>
    </vt:vector>
  </TitlesOfParts>
  <Company>Milton Keynes Universtiy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Prichard</dc:creator>
  <cp:lastModifiedBy>Sarah Crane</cp:lastModifiedBy>
  <cp:revision>4</cp:revision>
  <cp:lastPrinted>2021-11-16T10:03:30Z</cp:lastPrinted>
  <dcterms:created xsi:type="dcterms:W3CDTF">2018-12-04T15:57:30Z</dcterms:created>
  <dcterms:modified xsi:type="dcterms:W3CDTF">2022-07-05T12:51:06Z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0x010100B8B635CB64094342A68D7D9D7ADFCBAA</vt:lpwstr>
  </property>
  <property fmtid="{D5CDD505-2E9C-101B-9397-08002B2CF9AE}" pid="3" name="Order">
    <vt:r8>100</vt:r8>
  </property>
  <property fmtid="{D5CDD505-2E9C-101B-9397-08002B2CF9AE}" pid="4" name="MediaServiceImageTags">
    <vt:lpwstr/>
  </property>
</Properties>
</file>