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9144000" cy="6858000" type="screen4x3"/>
  <p:notesSz cx="6797675" cy="9872663"/>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9">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an Hotchkin" initials="KH" lastIdx="1" clrIdx="0">
    <p:extLst>
      <p:ext uri="{19B8F6BF-5375-455C-9EA6-DF929625EA0E}">
        <p15:presenceInfo xmlns:p15="http://schemas.microsoft.com/office/powerpoint/2012/main" userId="S::Karan.Hotchkin@mkuh.nhs.uk::e75b243e-948f-41d4-a0c2-f5e0491e40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4F3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462BC-C6F4-4F3F-ACC7-CFE00EE18BD2}" v="1518" dt="2023-08-31T14:51:07.5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53670" autoAdjust="0"/>
  </p:normalViewPr>
  <p:slideViewPr>
    <p:cSldViewPr>
      <p:cViewPr>
        <p:scale>
          <a:sx n="130" d="100"/>
          <a:sy n="130" d="100"/>
        </p:scale>
        <p:origin x="1764" y="-15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p:scale>
          <a:sx n="262" d="100"/>
          <a:sy n="262" d="100"/>
        </p:scale>
        <p:origin x="1056" y="2467"/>
      </p:cViewPr>
      <p:guideLst>
        <p:guide orient="horz" pos="3109"/>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FE896A-33DC-47E3-A35F-C4F9F5D6C57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CC38A83F-B7B4-4855-B536-BBDA527302B6}">
      <dgm:prSet/>
      <dgm:spPr>
        <a:solidFill>
          <a:srgbClr val="92D050"/>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charset="0"/>
            </a:rPr>
            <a:t>Deputy Head of Procurement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charset="0"/>
            </a:rPr>
            <a:t>Band 8a                                1 WTE</a:t>
          </a:r>
          <a:endParaRPr kumimoji="0" lang="en-US" altLang="en-US" b="0" i="0" u="none" strike="noStrike" cap="none" normalizeH="0" baseline="0" dirty="0">
            <a:ln>
              <a:noFill/>
            </a:ln>
            <a:solidFill>
              <a:schemeClr val="tx1"/>
            </a:solidFill>
            <a:effectLst/>
            <a:latin typeface="Arial" charset="0"/>
          </a:endParaRPr>
        </a:p>
      </dgm:t>
    </dgm:pt>
    <dgm:pt modelId="{B3C5D0C4-803E-42EB-89E5-24D5DB3A077E}" type="parTrans" cxnId="{B0AB63AD-35A0-4A4E-AF65-D39CB93E78B4}">
      <dgm:prSet/>
      <dgm:spPr>
        <a:ln>
          <a:solidFill>
            <a:schemeClr val="accent1">
              <a:lumMod val="75000"/>
            </a:schemeClr>
          </a:solidFill>
        </a:ln>
      </dgm:spPr>
      <dgm:t>
        <a:bodyPr/>
        <a:lstStyle/>
        <a:p>
          <a:endParaRPr lang="en-GB">
            <a:solidFill>
              <a:schemeClr val="tx1"/>
            </a:solidFill>
          </a:endParaRPr>
        </a:p>
      </dgm:t>
    </dgm:pt>
    <dgm:pt modelId="{18470DBD-D001-43B2-9481-A4FBC068BCC4}" type="sibTrans" cxnId="{B0AB63AD-35A0-4A4E-AF65-D39CB93E78B4}">
      <dgm:prSet/>
      <dgm:spPr/>
      <dgm:t>
        <a:bodyPr/>
        <a:lstStyle/>
        <a:p>
          <a:endParaRPr lang="en-GB">
            <a:solidFill>
              <a:schemeClr val="tx1"/>
            </a:solidFill>
          </a:endParaRPr>
        </a:p>
      </dgm:t>
    </dgm:pt>
    <dgm:pt modelId="{4DAA5E52-CC86-49CE-BF6B-5E1477062CE5}">
      <dgm:prSet/>
      <dgm:spPr>
        <a:solidFill>
          <a:srgbClr val="92D050"/>
        </a:solidFill>
      </dgm:spPr>
      <dgm:t>
        <a:bodyPr/>
        <a:lstStyle/>
        <a:p>
          <a:r>
            <a:rPr lang="en-GB" b="0">
              <a:solidFill>
                <a:schemeClr val="tx1"/>
              </a:solidFill>
            </a:rPr>
            <a:t>Procurement Analyst</a:t>
          </a:r>
        </a:p>
        <a:p>
          <a:r>
            <a:rPr lang="en-GB" b="0">
              <a:solidFill>
                <a:schemeClr val="tx1"/>
              </a:solidFill>
            </a:rPr>
            <a:t>Band 6</a:t>
          </a:r>
        </a:p>
        <a:p>
          <a:r>
            <a:rPr lang="en-GB" b="0">
              <a:solidFill>
                <a:schemeClr val="tx1"/>
              </a:solidFill>
            </a:rPr>
            <a:t>1WTE</a:t>
          </a:r>
        </a:p>
        <a:p>
          <a:endParaRPr lang="en-GB" b="0" dirty="0">
            <a:solidFill>
              <a:schemeClr val="tx1"/>
            </a:solidFill>
          </a:endParaRPr>
        </a:p>
      </dgm:t>
    </dgm:pt>
    <dgm:pt modelId="{1BCF5EBA-1EAC-47C7-A9E5-AF5C23C2D398}" type="parTrans" cxnId="{F44D9031-7977-429B-A2ED-1C5A4BD7F42D}">
      <dgm:prSet/>
      <dgm:spPr/>
      <dgm:t>
        <a:bodyPr/>
        <a:lstStyle/>
        <a:p>
          <a:endParaRPr lang="en-GB">
            <a:solidFill>
              <a:schemeClr val="tx1"/>
            </a:solidFill>
          </a:endParaRPr>
        </a:p>
      </dgm:t>
    </dgm:pt>
    <dgm:pt modelId="{8D1B05AB-716D-42E3-BF35-3117F49B88CB}" type="sibTrans" cxnId="{F44D9031-7977-429B-A2ED-1C5A4BD7F42D}">
      <dgm:prSet/>
      <dgm:spPr/>
      <dgm:t>
        <a:bodyPr/>
        <a:lstStyle/>
        <a:p>
          <a:endParaRPr lang="en-GB">
            <a:solidFill>
              <a:schemeClr val="tx1"/>
            </a:solidFill>
          </a:endParaRPr>
        </a:p>
      </dgm:t>
    </dgm:pt>
    <dgm:pt modelId="{2D3D7FAF-4AA7-40FA-AA11-A576BA24D54B}" type="asst">
      <dgm:prSet/>
      <dgm:spPr>
        <a:solidFill>
          <a:srgbClr val="92D050"/>
        </a:solidFill>
      </dgm:spPr>
      <dgm:t>
        <a:bodyPr/>
        <a:lstStyle/>
        <a:p>
          <a:r>
            <a:rPr lang="en-GB">
              <a:solidFill>
                <a:schemeClr val="tx1"/>
              </a:solidFill>
            </a:rPr>
            <a:t>Materials Management Supervisor</a:t>
          </a:r>
        </a:p>
        <a:p>
          <a:r>
            <a:rPr lang="en-GB">
              <a:solidFill>
                <a:schemeClr val="tx1"/>
              </a:solidFill>
            </a:rPr>
            <a:t>Band 4</a:t>
          </a:r>
        </a:p>
        <a:p>
          <a:r>
            <a:rPr lang="en-GB">
              <a:solidFill>
                <a:schemeClr val="tx1"/>
              </a:solidFill>
            </a:rPr>
            <a:t>1 WTE</a:t>
          </a:r>
          <a:endParaRPr lang="en-GB" dirty="0">
            <a:solidFill>
              <a:schemeClr val="tx1"/>
            </a:solidFill>
          </a:endParaRPr>
        </a:p>
      </dgm:t>
    </dgm:pt>
    <dgm:pt modelId="{480D5EB7-8809-481D-AFFD-813906352D48}" type="parTrans" cxnId="{31777060-0977-4EEF-9A6B-8D2B42C54FD2}">
      <dgm:prSet/>
      <dgm:spPr/>
      <dgm:t>
        <a:bodyPr/>
        <a:lstStyle/>
        <a:p>
          <a:endParaRPr lang="en-GB">
            <a:solidFill>
              <a:schemeClr val="tx1"/>
            </a:solidFill>
          </a:endParaRPr>
        </a:p>
      </dgm:t>
    </dgm:pt>
    <dgm:pt modelId="{9204C7A6-4B74-4672-9581-6E45201B47B4}" type="sibTrans" cxnId="{31777060-0977-4EEF-9A6B-8D2B42C54FD2}">
      <dgm:prSet/>
      <dgm:spPr/>
      <dgm:t>
        <a:bodyPr/>
        <a:lstStyle/>
        <a:p>
          <a:endParaRPr lang="en-GB">
            <a:solidFill>
              <a:schemeClr val="tx1"/>
            </a:solidFill>
          </a:endParaRPr>
        </a:p>
      </dgm:t>
    </dgm:pt>
    <dgm:pt modelId="{F9392249-92F6-4F14-A184-DC355F0B3FC1}">
      <dgm:prSet/>
      <dgm:spPr>
        <a:solidFill>
          <a:srgbClr val="92D050"/>
        </a:solidFill>
      </dgm:spPr>
      <dgm:t>
        <a:bodyPr/>
        <a:lstStyle/>
        <a:p>
          <a:r>
            <a:rPr lang="en-GB">
              <a:solidFill>
                <a:schemeClr val="tx1"/>
              </a:solidFill>
            </a:rPr>
            <a:t>Procurement BP </a:t>
          </a:r>
        </a:p>
        <a:p>
          <a:r>
            <a:rPr lang="en-GB">
              <a:solidFill>
                <a:schemeClr val="tx1"/>
              </a:solidFill>
            </a:rPr>
            <a:t>Band 6</a:t>
          </a:r>
        </a:p>
        <a:p>
          <a:r>
            <a:rPr lang="en-GB">
              <a:solidFill>
                <a:schemeClr val="tx1"/>
              </a:solidFill>
            </a:rPr>
            <a:t>Medicine/W&amp;C</a:t>
          </a:r>
        </a:p>
        <a:p>
          <a:r>
            <a:rPr lang="en-GB">
              <a:solidFill>
                <a:schemeClr val="tx1"/>
              </a:solidFill>
            </a:rPr>
            <a:t>1 WTE</a:t>
          </a:r>
          <a:endParaRPr lang="en-GB" dirty="0">
            <a:solidFill>
              <a:schemeClr val="tx1"/>
            </a:solidFill>
          </a:endParaRPr>
        </a:p>
      </dgm:t>
    </dgm:pt>
    <dgm:pt modelId="{7CEF5E9B-DDA6-4E30-A78B-CC3A281E2BE5}" type="parTrans" cxnId="{282A856A-30FC-442E-ACE6-0DF949E4AE6A}">
      <dgm:prSet/>
      <dgm:spPr/>
      <dgm:t>
        <a:bodyPr/>
        <a:lstStyle/>
        <a:p>
          <a:endParaRPr lang="en-GB">
            <a:solidFill>
              <a:schemeClr val="tx1"/>
            </a:solidFill>
          </a:endParaRPr>
        </a:p>
      </dgm:t>
    </dgm:pt>
    <dgm:pt modelId="{5EEB9B85-5F9A-49D9-AD7D-6ED30AA4CB7C}" type="sibTrans" cxnId="{282A856A-30FC-442E-ACE6-0DF949E4AE6A}">
      <dgm:prSet/>
      <dgm:spPr/>
      <dgm:t>
        <a:bodyPr/>
        <a:lstStyle/>
        <a:p>
          <a:endParaRPr lang="en-GB">
            <a:solidFill>
              <a:schemeClr val="tx1"/>
            </a:solidFill>
          </a:endParaRPr>
        </a:p>
      </dgm:t>
    </dgm:pt>
    <dgm:pt modelId="{F876BDCC-A266-4209-8265-D1B9B43F1856}">
      <dgm:prSet/>
      <dgm:spPr>
        <a:solidFill>
          <a:srgbClr val="92D050"/>
        </a:solidFill>
      </dgm:spPr>
      <dgm:t>
        <a:bodyPr/>
        <a:lstStyle/>
        <a:p>
          <a:r>
            <a:rPr lang="en-GB">
              <a:solidFill>
                <a:schemeClr val="tx1"/>
              </a:solidFill>
            </a:rPr>
            <a:t>Procurement BP</a:t>
          </a:r>
        </a:p>
        <a:p>
          <a:r>
            <a:rPr lang="en-GB">
              <a:solidFill>
                <a:schemeClr val="tx1"/>
              </a:solidFill>
            </a:rPr>
            <a:t>Band 6</a:t>
          </a:r>
        </a:p>
        <a:p>
          <a:r>
            <a:rPr lang="en-GB">
              <a:solidFill>
                <a:schemeClr val="tx1"/>
              </a:solidFill>
            </a:rPr>
            <a:t>Core Clinical/Corporate/IT</a:t>
          </a:r>
        </a:p>
        <a:p>
          <a:r>
            <a:rPr lang="en-GB">
              <a:solidFill>
                <a:schemeClr val="tx1"/>
              </a:solidFill>
            </a:rPr>
            <a:t>1 WTE</a:t>
          </a:r>
          <a:endParaRPr lang="en-GB" dirty="0">
            <a:solidFill>
              <a:schemeClr val="tx1"/>
            </a:solidFill>
          </a:endParaRPr>
        </a:p>
      </dgm:t>
    </dgm:pt>
    <dgm:pt modelId="{BB18D24E-5E6A-4966-BD78-EB29FF4512E1}" type="parTrans" cxnId="{8588C508-A23C-4F62-A6E8-0EADE3BD92C4}">
      <dgm:prSet/>
      <dgm:spPr/>
      <dgm:t>
        <a:bodyPr/>
        <a:lstStyle/>
        <a:p>
          <a:endParaRPr lang="en-GB">
            <a:solidFill>
              <a:schemeClr val="tx1"/>
            </a:solidFill>
          </a:endParaRPr>
        </a:p>
      </dgm:t>
    </dgm:pt>
    <dgm:pt modelId="{1F97C2A6-17F0-4CF6-8225-8C262E825F30}" type="sibTrans" cxnId="{8588C508-A23C-4F62-A6E8-0EADE3BD92C4}">
      <dgm:prSet/>
      <dgm:spPr/>
      <dgm:t>
        <a:bodyPr/>
        <a:lstStyle/>
        <a:p>
          <a:endParaRPr lang="en-GB">
            <a:solidFill>
              <a:schemeClr val="tx1"/>
            </a:solidFill>
          </a:endParaRPr>
        </a:p>
      </dgm:t>
    </dgm:pt>
    <dgm:pt modelId="{61C859AE-FBA0-436A-BC48-ACFEA55D129A}">
      <dgm:prSet/>
      <dgm:spPr>
        <a:solidFill>
          <a:srgbClr val="92D050"/>
        </a:solidFill>
      </dgm:spPr>
      <dgm:t>
        <a:bodyPr/>
        <a:lstStyle/>
        <a:p>
          <a:r>
            <a:rPr lang="en-GB">
              <a:solidFill>
                <a:schemeClr val="tx1"/>
              </a:solidFill>
            </a:rPr>
            <a:t>Procurement Admin Asst</a:t>
          </a:r>
        </a:p>
        <a:p>
          <a:r>
            <a:rPr lang="en-GB">
              <a:solidFill>
                <a:schemeClr val="tx1"/>
              </a:solidFill>
            </a:rPr>
            <a:t>Band 3</a:t>
          </a:r>
        </a:p>
        <a:p>
          <a:r>
            <a:rPr lang="en-GB">
              <a:solidFill>
                <a:schemeClr val="tx1"/>
              </a:solidFill>
            </a:rPr>
            <a:t>0.8 WTE</a:t>
          </a:r>
          <a:endParaRPr lang="en-GB" dirty="0">
            <a:solidFill>
              <a:schemeClr val="tx1"/>
            </a:solidFill>
          </a:endParaRPr>
        </a:p>
      </dgm:t>
    </dgm:pt>
    <dgm:pt modelId="{DA7001B8-F1BD-4E2D-86D1-55D158E55893}" type="parTrans" cxnId="{907BBB83-00C1-435C-8264-1DB1B2F47293}">
      <dgm:prSet/>
      <dgm:spPr/>
      <dgm:t>
        <a:bodyPr/>
        <a:lstStyle/>
        <a:p>
          <a:endParaRPr lang="en-GB">
            <a:solidFill>
              <a:schemeClr val="tx1"/>
            </a:solidFill>
          </a:endParaRPr>
        </a:p>
      </dgm:t>
    </dgm:pt>
    <dgm:pt modelId="{DDE430CE-195C-4EA8-ABDE-E8BEC22F711F}" type="sibTrans" cxnId="{907BBB83-00C1-435C-8264-1DB1B2F47293}">
      <dgm:prSet/>
      <dgm:spPr/>
      <dgm:t>
        <a:bodyPr/>
        <a:lstStyle/>
        <a:p>
          <a:endParaRPr lang="en-GB">
            <a:solidFill>
              <a:schemeClr val="tx1"/>
            </a:solidFill>
          </a:endParaRPr>
        </a:p>
      </dgm:t>
    </dgm:pt>
    <dgm:pt modelId="{8AEB1953-EAF8-4634-852F-844E7C6FBDBE}">
      <dgm:prSet/>
      <dgm:spPr>
        <a:solidFill>
          <a:srgbClr val="92D050"/>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dirty="0" err="1">
              <a:solidFill>
                <a:schemeClr val="tx1"/>
              </a:solidFill>
            </a:rPr>
            <a:t>DDoF</a:t>
          </a:r>
          <a:r>
            <a:rPr lang="en-GB" dirty="0">
              <a:solidFill>
                <a:schemeClr val="tx1"/>
              </a:solidFill>
            </a:rPr>
            <a:t> – Financial Services and Governance</a:t>
          </a:r>
        </a:p>
      </dgm:t>
    </dgm:pt>
    <dgm:pt modelId="{485DAC14-BF12-473C-8CAA-FDAA57E8D83A}" type="parTrans" cxnId="{CF16927F-4F3D-48F8-9E14-AF56FA0A3321}">
      <dgm:prSet/>
      <dgm:spPr/>
      <dgm:t>
        <a:bodyPr/>
        <a:lstStyle/>
        <a:p>
          <a:endParaRPr lang="en-GB">
            <a:solidFill>
              <a:schemeClr val="tx1"/>
            </a:solidFill>
          </a:endParaRPr>
        </a:p>
      </dgm:t>
    </dgm:pt>
    <dgm:pt modelId="{F41E3730-FAF4-4858-8453-A07FD39716FB}" type="sibTrans" cxnId="{CF16927F-4F3D-48F8-9E14-AF56FA0A3321}">
      <dgm:prSet/>
      <dgm:spPr/>
      <dgm:t>
        <a:bodyPr/>
        <a:lstStyle/>
        <a:p>
          <a:endParaRPr lang="en-GB">
            <a:solidFill>
              <a:schemeClr val="tx1"/>
            </a:solidFill>
          </a:endParaRPr>
        </a:p>
      </dgm:t>
    </dgm:pt>
    <dgm:pt modelId="{AB8B91BF-274A-479D-A661-5BAA4988E590}">
      <dgm:prSet/>
      <dgm:spPr>
        <a:solidFill>
          <a:srgbClr val="92D050"/>
        </a:solidFill>
      </dgm:spPr>
      <dgm:t>
        <a:bodyPr/>
        <a:lstStyle/>
        <a:p>
          <a:r>
            <a:rPr lang="en-GB">
              <a:solidFill>
                <a:schemeClr val="tx1"/>
              </a:solidFill>
            </a:rPr>
            <a:t>Clinical Procurement Nurse</a:t>
          </a:r>
        </a:p>
        <a:p>
          <a:r>
            <a:rPr lang="en-GB">
              <a:solidFill>
                <a:schemeClr val="tx1"/>
              </a:solidFill>
            </a:rPr>
            <a:t>Band 8a</a:t>
          </a:r>
        </a:p>
        <a:p>
          <a:r>
            <a:rPr lang="en-GB">
              <a:solidFill>
                <a:schemeClr val="tx1"/>
              </a:solidFill>
            </a:rPr>
            <a:t>0.8 WTE</a:t>
          </a:r>
          <a:endParaRPr lang="en-GB" dirty="0">
            <a:solidFill>
              <a:schemeClr val="tx1"/>
            </a:solidFill>
          </a:endParaRPr>
        </a:p>
      </dgm:t>
    </dgm:pt>
    <dgm:pt modelId="{4326A850-8D0E-4784-AE26-97EA1985FA1C}" type="parTrans" cxnId="{07789E39-AC58-4A9D-BE20-735B0B3393D9}">
      <dgm:prSet/>
      <dgm:spPr/>
      <dgm:t>
        <a:bodyPr/>
        <a:lstStyle/>
        <a:p>
          <a:endParaRPr lang="en-GB">
            <a:solidFill>
              <a:schemeClr val="tx1"/>
            </a:solidFill>
          </a:endParaRPr>
        </a:p>
      </dgm:t>
    </dgm:pt>
    <dgm:pt modelId="{DDDA5A65-4ED1-4DD9-A294-9F40EFE94566}" type="sibTrans" cxnId="{07789E39-AC58-4A9D-BE20-735B0B3393D9}">
      <dgm:prSet/>
      <dgm:spPr/>
      <dgm:t>
        <a:bodyPr/>
        <a:lstStyle/>
        <a:p>
          <a:endParaRPr lang="en-GB">
            <a:solidFill>
              <a:schemeClr val="tx1"/>
            </a:solidFill>
          </a:endParaRPr>
        </a:p>
      </dgm:t>
    </dgm:pt>
    <dgm:pt modelId="{E8DD25FF-9388-4DAD-B155-378EFBCDB627}" type="asst">
      <dgm:prSet/>
      <dgm:spPr>
        <a:solidFill>
          <a:srgbClr val="92D050"/>
        </a:solidFill>
      </dgm:spPr>
      <dgm:t>
        <a:bodyPr/>
        <a:lstStyle/>
        <a:p>
          <a:r>
            <a:rPr lang="en-GB">
              <a:solidFill>
                <a:schemeClr val="tx1"/>
              </a:solidFill>
            </a:rPr>
            <a:t>Buyers</a:t>
          </a:r>
        </a:p>
        <a:p>
          <a:r>
            <a:rPr lang="en-GB">
              <a:solidFill>
                <a:schemeClr val="tx1"/>
              </a:solidFill>
            </a:rPr>
            <a:t>Band 3</a:t>
          </a:r>
        </a:p>
        <a:p>
          <a:r>
            <a:rPr lang="en-GB">
              <a:solidFill>
                <a:schemeClr val="tx1"/>
              </a:solidFill>
            </a:rPr>
            <a:t>2.18 WTE</a:t>
          </a:r>
          <a:endParaRPr lang="en-GB" dirty="0">
            <a:solidFill>
              <a:schemeClr val="tx1"/>
            </a:solidFill>
          </a:endParaRPr>
        </a:p>
      </dgm:t>
    </dgm:pt>
    <dgm:pt modelId="{3D5A7E5B-2E93-42A9-B87F-E9FDCC57E7D0}" type="parTrans" cxnId="{4363B5EA-1307-453A-8737-61E7B215DFDB}">
      <dgm:prSet/>
      <dgm:spPr/>
      <dgm:t>
        <a:bodyPr/>
        <a:lstStyle/>
        <a:p>
          <a:endParaRPr lang="en-GB">
            <a:solidFill>
              <a:schemeClr val="tx1"/>
            </a:solidFill>
          </a:endParaRPr>
        </a:p>
      </dgm:t>
    </dgm:pt>
    <dgm:pt modelId="{0525DA32-810B-4000-9C70-DEDF2AC80F1E}" type="sibTrans" cxnId="{4363B5EA-1307-453A-8737-61E7B215DFDB}">
      <dgm:prSet/>
      <dgm:spPr/>
      <dgm:t>
        <a:bodyPr/>
        <a:lstStyle/>
        <a:p>
          <a:endParaRPr lang="en-GB">
            <a:solidFill>
              <a:schemeClr val="tx1"/>
            </a:solidFill>
          </a:endParaRPr>
        </a:p>
      </dgm:t>
    </dgm:pt>
    <dgm:pt modelId="{02C1AEDB-023B-40F5-89CC-86F2BA57506C}">
      <dgm:prSet/>
      <dgm:spPr>
        <a:solidFill>
          <a:srgbClr val="92D050"/>
        </a:solidFill>
      </dgm:spPr>
      <dgm:t>
        <a:bodyPr/>
        <a:lstStyle/>
        <a:p>
          <a:r>
            <a:rPr lang="en-GB">
              <a:solidFill>
                <a:schemeClr val="tx1"/>
              </a:solidFill>
            </a:rPr>
            <a:t>Procurement BP </a:t>
          </a:r>
        </a:p>
        <a:p>
          <a:r>
            <a:rPr lang="en-GB">
              <a:solidFill>
                <a:schemeClr val="tx1"/>
              </a:solidFill>
            </a:rPr>
            <a:t>Band 6 Capital/Estates</a:t>
          </a:r>
        </a:p>
        <a:p>
          <a:r>
            <a:rPr lang="en-GB">
              <a:solidFill>
                <a:schemeClr val="tx1"/>
              </a:solidFill>
            </a:rPr>
            <a:t>1 WTE</a:t>
          </a:r>
        </a:p>
        <a:p>
          <a:endParaRPr lang="en-GB" dirty="0">
            <a:solidFill>
              <a:schemeClr val="tx1"/>
            </a:solidFill>
          </a:endParaRPr>
        </a:p>
      </dgm:t>
    </dgm:pt>
    <dgm:pt modelId="{E2497260-4E4A-494F-B835-96C4128FD114}" type="parTrans" cxnId="{F4E9C880-8449-4505-9E67-100E68864BB6}">
      <dgm:prSet/>
      <dgm:spPr/>
      <dgm:t>
        <a:bodyPr/>
        <a:lstStyle/>
        <a:p>
          <a:endParaRPr lang="en-GB">
            <a:solidFill>
              <a:schemeClr val="tx1"/>
            </a:solidFill>
          </a:endParaRPr>
        </a:p>
      </dgm:t>
    </dgm:pt>
    <dgm:pt modelId="{F4A0A99A-8B41-4AE6-8B13-59D68B5BCE71}" type="sibTrans" cxnId="{F4E9C880-8449-4505-9E67-100E68864BB6}">
      <dgm:prSet/>
      <dgm:spPr/>
      <dgm:t>
        <a:bodyPr/>
        <a:lstStyle/>
        <a:p>
          <a:endParaRPr lang="en-GB">
            <a:solidFill>
              <a:schemeClr val="tx1"/>
            </a:solidFill>
          </a:endParaRPr>
        </a:p>
      </dgm:t>
    </dgm:pt>
    <dgm:pt modelId="{D773291F-78AA-45A0-871A-F3212F03B6F7}">
      <dgm:prSet/>
      <dgm:spPr>
        <a:solidFill>
          <a:srgbClr val="92D050"/>
        </a:solidFill>
      </dgm:spPr>
      <dgm:t>
        <a:bodyPr/>
        <a:lstStyle/>
        <a:p>
          <a:r>
            <a:rPr lang="en-GB">
              <a:solidFill>
                <a:schemeClr val="tx1"/>
              </a:solidFill>
            </a:rPr>
            <a:t>Procurement  BP</a:t>
          </a:r>
        </a:p>
        <a:p>
          <a:r>
            <a:rPr lang="en-GB">
              <a:solidFill>
                <a:schemeClr val="tx1"/>
              </a:solidFill>
            </a:rPr>
            <a:t>Band 6 Surgery</a:t>
          </a:r>
        </a:p>
        <a:p>
          <a:r>
            <a:rPr lang="en-GB">
              <a:solidFill>
                <a:schemeClr val="tx1"/>
              </a:solidFill>
            </a:rPr>
            <a:t>1 WTE</a:t>
          </a:r>
        </a:p>
        <a:p>
          <a:endParaRPr lang="en-GB" dirty="0">
            <a:solidFill>
              <a:schemeClr val="tx1"/>
            </a:solidFill>
          </a:endParaRPr>
        </a:p>
      </dgm:t>
    </dgm:pt>
    <dgm:pt modelId="{8C7E984F-DCDB-4B51-8A0E-7C7B4B2B264E}" type="parTrans" cxnId="{1030033D-088A-4555-B146-824598799266}">
      <dgm:prSet/>
      <dgm:spPr/>
      <dgm:t>
        <a:bodyPr/>
        <a:lstStyle/>
        <a:p>
          <a:endParaRPr lang="en-GB">
            <a:solidFill>
              <a:schemeClr val="tx1"/>
            </a:solidFill>
          </a:endParaRPr>
        </a:p>
      </dgm:t>
    </dgm:pt>
    <dgm:pt modelId="{5A93755E-9047-44A2-B685-62E427145C6A}" type="sibTrans" cxnId="{1030033D-088A-4555-B146-824598799266}">
      <dgm:prSet/>
      <dgm:spPr/>
      <dgm:t>
        <a:bodyPr/>
        <a:lstStyle/>
        <a:p>
          <a:endParaRPr lang="en-GB">
            <a:solidFill>
              <a:schemeClr val="tx1"/>
            </a:solidFill>
          </a:endParaRPr>
        </a:p>
      </dgm:t>
    </dgm:pt>
    <dgm:pt modelId="{D8810DF2-389F-45E2-8BB5-A8F98F374C5B}">
      <dgm:prSet/>
      <dgm:spPr>
        <a:solidFill>
          <a:srgbClr val="92D050"/>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charset="0"/>
            </a:rPr>
            <a:t>Head of Procurement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charset="0"/>
            </a:rPr>
            <a:t>Band 8B</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charset="0"/>
            </a:rPr>
            <a:t>1WTE</a:t>
          </a:r>
        </a:p>
        <a:p>
          <a:endParaRPr lang="en-GB" dirty="0">
            <a:solidFill>
              <a:schemeClr val="tx1"/>
            </a:solidFill>
          </a:endParaRPr>
        </a:p>
      </dgm:t>
    </dgm:pt>
    <dgm:pt modelId="{422AD047-C8A9-4F78-B207-CD722461BDAE}" type="parTrans" cxnId="{FDE59D24-5532-496B-8A79-CF676F2E2F27}">
      <dgm:prSet/>
      <dgm:spPr/>
      <dgm:t>
        <a:bodyPr/>
        <a:lstStyle/>
        <a:p>
          <a:endParaRPr lang="en-GB">
            <a:solidFill>
              <a:schemeClr val="tx1"/>
            </a:solidFill>
          </a:endParaRPr>
        </a:p>
      </dgm:t>
    </dgm:pt>
    <dgm:pt modelId="{EAAA6C1F-8D5D-4599-B3DA-9C7EF260C9D0}" type="sibTrans" cxnId="{FDE59D24-5532-496B-8A79-CF676F2E2F27}">
      <dgm:prSet/>
      <dgm:spPr/>
      <dgm:t>
        <a:bodyPr/>
        <a:lstStyle/>
        <a:p>
          <a:endParaRPr lang="en-GB">
            <a:solidFill>
              <a:schemeClr val="tx1"/>
            </a:solidFill>
          </a:endParaRPr>
        </a:p>
      </dgm:t>
    </dgm:pt>
    <dgm:pt modelId="{12FCA970-142A-45DA-85E6-93CF2219072F}">
      <dgm:prSet custT="1"/>
      <dgm:spPr>
        <a:solidFill>
          <a:srgbClr val="92D050"/>
        </a:solidFill>
      </dgm:spPr>
      <dgm:t>
        <a:bodyPr/>
        <a:lstStyle/>
        <a:p>
          <a:pPr marL="0" lvl="0" algn="ctr" defTabSz="266700">
            <a:lnSpc>
              <a:spcPct val="90000"/>
            </a:lnSpc>
            <a:spcBef>
              <a:spcPct val="0"/>
            </a:spcBef>
            <a:spcAft>
              <a:spcPct val="35000"/>
            </a:spcAft>
            <a:buNone/>
          </a:pPr>
          <a:r>
            <a:rPr lang="en-GB" sz="600" kern="1200">
              <a:solidFill>
                <a:schemeClr val="tx1"/>
              </a:solidFill>
              <a:latin typeface="Arial"/>
              <a:ea typeface="+mn-ea"/>
              <a:cs typeface="+mn-cs"/>
            </a:rPr>
            <a:t>Junior Procurement Officer                                  Band 4                                  1 WTE</a:t>
          </a:r>
          <a:endParaRPr lang="en-GB" sz="600" kern="1200" dirty="0">
            <a:solidFill>
              <a:schemeClr val="tx1"/>
            </a:solidFill>
            <a:latin typeface="Arial"/>
            <a:ea typeface="+mn-ea"/>
            <a:cs typeface="+mn-cs"/>
          </a:endParaRPr>
        </a:p>
      </dgm:t>
    </dgm:pt>
    <dgm:pt modelId="{431170EC-5A5A-4923-A93F-034897145992}" type="parTrans" cxnId="{FF2418F9-C04C-4DBA-8873-39048675879B}">
      <dgm:prSet/>
      <dgm:spPr/>
      <dgm:t>
        <a:bodyPr/>
        <a:lstStyle/>
        <a:p>
          <a:endParaRPr lang="en-GB">
            <a:solidFill>
              <a:schemeClr val="tx1"/>
            </a:solidFill>
          </a:endParaRPr>
        </a:p>
      </dgm:t>
    </dgm:pt>
    <dgm:pt modelId="{B818150D-04BE-454A-8108-BF3FFECD8CF4}" type="sibTrans" cxnId="{FF2418F9-C04C-4DBA-8873-39048675879B}">
      <dgm:prSet/>
      <dgm:spPr/>
      <dgm:t>
        <a:bodyPr/>
        <a:lstStyle/>
        <a:p>
          <a:endParaRPr lang="en-GB">
            <a:solidFill>
              <a:schemeClr val="tx1"/>
            </a:solidFill>
          </a:endParaRPr>
        </a:p>
      </dgm:t>
    </dgm:pt>
    <dgm:pt modelId="{F866C108-2566-4BD8-B31A-7093672764D7}" type="asst">
      <dgm:prSet/>
      <dgm:spPr>
        <a:solidFill>
          <a:srgbClr val="92D050"/>
        </a:solidFill>
      </dgm:spPr>
      <dgm:t>
        <a:bodyPr/>
        <a:lstStyle/>
        <a:p>
          <a:r>
            <a:rPr lang="en-GB">
              <a:solidFill>
                <a:schemeClr val="tx1"/>
              </a:solidFill>
            </a:rPr>
            <a:t>Procurement Supply Chain Officer                               Band 5                                   1 WTE</a:t>
          </a:r>
          <a:endParaRPr lang="en-GB" dirty="0">
            <a:solidFill>
              <a:schemeClr val="tx1"/>
            </a:solidFill>
          </a:endParaRPr>
        </a:p>
      </dgm:t>
    </dgm:pt>
    <dgm:pt modelId="{306CAF96-1DB9-4BF0-AC91-6FD37E40C022}" type="parTrans" cxnId="{8B2AFDFB-96F3-4946-97DA-50221B0F015D}">
      <dgm:prSet/>
      <dgm:spPr/>
      <dgm:t>
        <a:bodyPr/>
        <a:lstStyle/>
        <a:p>
          <a:endParaRPr lang="en-GB"/>
        </a:p>
      </dgm:t>
    </dgm:pt>
    <dgm:pt modelId="{9DADAF3D-A31C-4E76-AD28-001F06F9884D}" type="sibTrans" cxnId="{8B2AFDFB-96F3-4946-97DA-50221B0F015D}">
      <dgm:prSet/>
      <dgm:spPr/>
      <dgm:t>
        <a:bodyPr/>
        <a:lstStyle/>
        <a:p>
          <a:endParaRPr lang="en-GB"/>
        </a:p>
      </dgm:t>
    </dgm:pt>
    <dgm:pt modelId="{0C3A6121-7CA9-428C-9ADD-B6FEB17BC1F1}" type="asst">
      <dgm:prSet/>
      <dgm:spPr>
        <a:solidFill>
          <a:srgbClr val="92D050"/>
        </a:solidFill>
      </dgm:spPr>
      <dgm:t>
        <a:bodyPr/>
        <a:lstStyle/>
        <a:p>
          <a:r>
            <a:rPr lang="en-GB">
              <a:solidFill>
                <a:schemeClr val="tx1"/>
              </a:solidFill>
            </a:rPr>
            <a:t>Receipt and Delivery supervisor                           Band 3 	                                                  1 WTE</a:t>
          </a:r>
          <a:endParaRPr lang="en-GB" dirty="0">
            <a:solidFill>
              <a:schemeClr val="tx1"/>
            </a:solidFill>
          </a:endParaRPr>
        </a:p>
      </dgm:t>
    </dgm:pt>
    <dgm:pt modelId="{ABE47F75-6519-4838-965B-F45280F8E8DF}" type="parTrans" cxnId="{68230D96-5062-4703-8FB6-8ECA9AC4A0AC}">
      <dgm:prSet/>
      <dgm:spPr/>
      <dgm:t>
        <a:bodyPr/>
        <a:lstStyle/>
        <a:p>
          <a:endParaRPr lang="en-GB"/>
        </a:p>
      </dgm:t>
    </dgm:pt>
    <dgm:pt modelId="{2BA08704-2C3E-4A00-9342-5D3916289C17}" type="sibTrans" cxnId="{68230D96-5062-4703-8FB6-8ECA9AC4A0AC}">
      <dgm:prSet/>
      <dgm:spPr/>
      <dgm:t>
        <a:bodyPr/>
        <a:lstStyle/>
        <a:p>
          <a:endParaRPr lang="en-GB"/>
        </a:p>
      </dgm:t>
    </dgm:pt>
    <dgm:pt modelId="{5BC5899E-FC8E-4CCC-A2CC-BDCA11A0CE7B}">
      <dgm:prSet/>
      <dgm:spPr>
        <a:solidFill>
          <a:srgbClr val="92D050"/>
        </a:solidFill>
      </dgm:spPr>
      <dgm:t>
        <a:bodyPr/>
        <a:lstStyle/>
        <a:p>
          <a:r>
            <a:rPr lang="en-GB">
              <a:solidFill>
                <a:schemeClr val="tx1"/>
              </a:solidFill>
            </a:rPr>
            <a:t>Materials Management Assistants                              Band 3                                  3 WTE</a:t>
          </a:r>
          <a:endParaRPr lang="en-GB" dirty="0">
            <a:solidFill>
              <a:schemeClr val="tx1"/>
            </a:solidFill>
          </a:endParaRPr>
        </a:p>
      </dgm:t>
    </dgm:pt>
    <dgm:pt modelId="{3105D078-C1CF-4E6C-AA84-D7B9646A6AD2}" type="parTrans" cxnId="{3FE5DF01-B07C-4CD0-9B47-D983697E020C}">
      <dgm:prSet/>
      <dgm:spPr/>
      <dgm:t>
        <a:bodyPr/>
        <a:lstStyle/>
        <a:p>
          <a:endParaRPr lang="en-GB"/>
        </a:p>
      </dgm:t>
    </dgm:pt>
    <dgm:pt modelId="{6B1059FF-13F7-461A-8ED8-79192D63C49E}" type="sibTrans" cxnId="{3FE5DF01-B07C-4CD0-9B47-D983697E020C}">
      <dgm:prSet/>
      <dgm:spPr/>
      <dgm:t>
        <a:bodyPr/>
        <a:lstStyle/>
        <a:p>
          <a:endParaRPr lang="en-GB"/>
        </a:p>
      </dgm:t>
    </dgm:pt>
    <dgm:pt modelId="{CEFAA3DB-92B4-41B9-8405-8975B8A79B6D}">
      <dgm:prSet/>
      <dgm:spPr>
        <a:solidFill>
          <a:srgbClr val="92D050"/>
        </a:solidFill>
      </dgm:spPr>
      <dgm:t>
        <a:bodyPr/>
        <a:lstStyle/>
        <a:p>
          <a:r>
            <a:rPr lang="en-GB">
              <a:solidFill>
                <a:schemeClr val="tx1"/>
              </a:solidFill>
            </a:rPr>
            <a:t>Receipt and Delivery Assistants                             Band 2                                                   3 WTE</a:t>
          </a:r>
          <a:endParaRPr lang="en-GB" dirty="0">
            <a:solidFill>
              <a:schemeClr val="tx1"/>
            </a:solidFill>
          </a:endParaRPr>
        </a:p>
      </dgm:t>
    </dgm:pt>
    <dgm:pt modelId="{07549D61-10AF-49C2-BB74-C37BD2206D37}" type="parTrans" cxnId="{026EA0D0-18F6-4B5A-98BD-29527DFBF5FF}">
      <dgm:prSet/>
      <dgm:spPr/>
      <dgm:t>
        <a:bodyPr/>
        <a:lstStyle/>
        <a:p>
          <a:endParaRPr lang="en-GB"/>
        </a:p>
      </dgm:t>
    </dgm:pt>
    <dgm:pt modelId="{B3DFAC0C-2150-456D-894E-5742C7FE3D65}" type="sibTrans" cxnId="{026EA0D0-18F6-4B5A-98BD-29527DFBF5FF}">
      <dgm:prSet/>
      <dgm:spPr/>
      <dgm:t>
        <a:bodyPr/>
        <a:lstStyle/>
        <a:p>
          <a:endParaRPr lang="en-GB"/>
        </a:p>
      </dgm:t>
    </dgm:pt>
    <dgm:pt modelId="{25F9AA49-21D7-47F7-A933-8B623CA22AC6}">
      <dgm:prSet/>
      <dgm:spPr>
        <a:solidFill>
          <a:srgbClr val="92D050"/>
        </a:solidFill>
      </dgm:spPr>
      <dgm:t>
        <a:bodyPr/>
        <a:lstStyle/>
        <a:p>
          <a:pPr algn="ctr"/>
          <a:r>
            <a:rPr lang="en-GB" dirty="0">
              <a:solidFill>
                <a:schemeClr val="tx1"/>
              </a:solidFill>
            </a:rPr>
            <a:t>Renal and Dietetics Assistant                                                                       	band 2                                1 WTE</a:t>
          </a:r>
        </a:p>
      </dgm:t>
    </dgm:pt>
    <dgm:pt modelId="{F6084D77-1064-4FA8-AC1C-CFC4A7045FB1}" type="parTrans" cxnId="{FA5A3CFF-2E79-4CD8-9D0D-E86F33D87F96}">
      <dgm:prSet/>
      <dgm:spPr/>
      <dgm:t>
        <a:bodyPr/>
        <a:lstStyle/>
        <a:p>
          <a:endParaRPr lang="en-GB"/>
        </a:p>
      </dgm:t>
    </dgm:pt>
    <dgm:pt modelId="{B1202AFF-566D-45BD-AF52-1E1406BB1BBD}" type="sibTrans" cxnId="{FA5A3CFF-2E79-4CD8-9D0D-E86F33D87F96}">
      <dgm:prSet/>
      <dgm:spPr/>
      <dgm:t>
        <a:bodyPr/>
        <a:lstStyle/>
        <a:p>
          <a:endParaRPr lang="en-GB"/>
        </a:p>
      </dgm:t>
    </dgm:pt>
    <dgm:pt modelId="{1A903A3C-EC21-4483-9AFD-C13F93A8E5EB}" type="pres">
      <dgm:prSet presAssocID="{E3FE896A-33DC-47E3-A35F-C4F9F5D6C570}" presName="hierChild1" presStyleCnt="0">
        <dgm:presLayoutVars>
          <dgm:orgChart val="1"/>
          <dgm:chPref val="1"/>
          <dgm:dir/>
          <dgm:animOne val="branch"/>
          <dgm:animLvl val="lvl"/>
          <dgm:resizeHandles/>
        </dgm:presLayoutVars>
      </dgm:prSet>
      <dgm:spPr/>
    </dgm:pt>
    <dgm:pt modelId="{FB48142A-DB02-4BE9-8ACD-ED4C1B13FCB5}" type="pres">
      <dgm:prSet presAssocID="{8AEB1953-EAF8-4634-852F-844E7C6FBDBE}" presName="hierRoot1" presStyleCnt="0">
        <dgm:presLayoutVars>
          <dgm:hierBranch val="init"/>
        </dgm:presLayoutVars>
      </dgm:prSet>
      <dgm:spPr/>
    </dgm:pt>
    <dgm:pt modelId="{675CD8D4-00D9-47BE-80C8-D63DDA4DB24A}" type="pres">
      <dgm:prSet presAssocID="{8AEB1953-EAF8-4634-852F-844E7C6FBDBE}" presName="rootComposite1" presStyleCnt="0"/>
      <dgm:spPr/>
    </dgm:pt>
    <dgm:pt modelId="{8484F771-9BDC-4F23-BCCB-C8BAAE1B47F0}" type="pres">
      <dgm:prSet presAssocID="{8AEB1953-EAF8-4634-852F-844E7C6FBDBE}" presName="rootText1" presStyleLbl="node0" presStyleIdx="0" presStyleCnt="2" custScaleY="110051" custLinFactX="23062" custLinFactY="-28252" custLinFactNeighborX="100000" custLinFactNeighborY="-100000">
        <dgm:presLayoutVars>
          <dgm:chPref val="3"/>
        </dgm:presLayoutVars>
      </dgm:prSet>
      <dgm:spPr/>
    </dgm:pt>
    <dgm:pt modelId="{B79567D8-182F-4880-AAE5-7B3A9BF41674}" type="pres">
      <dgm:prSet presAssocID="{8AEB1953-EAF8-4634-852F-844E7C6FBDBE}" presName="rootConnector1" presStyleLbl="node1" presStyleIdx="0" presStyleCnt="0"/>
      <dgm:spPr/>
    </dgm:pt>
    <dgm:pt modelId="{C6B7DCC0-1D78-440C-9892-1FD051E0274D}" type="pres">
      <dgm:prSet presAssocID="{8AEB1953-EAF8-4634-852F-844E7C6FBDBE}" presName="hierChild2" presStyleCnt="0"/>
      <dgm:spPr/>
    </dgm:pt>
    <dgm:pt modelId="{F84EC954-D1E8-44A5-9CCD-86D8C02ECF1C}" type="pres">
      <dgm:prSet presAssocID="{8AEB1953-EAF8-4634-852F-844E7C6FBDBE}" presName="hierChild3" presStyleCnt="0"/>
      <dgm:spPr/>
    </dgm:pt>
    <dgm:pt modelId="{10CC9E70-4D12-4909-BFF6-A02E5042926A}" type="pres">
      <dgm:prSet presAssocID="{D8810DF2-389F-45E2-8BB5-A8F98F374C5B}" presName="hierRoot1" presStyleCnt="0">
        <dgm:presLayoutVars>
          <dgm:hierBranch val="init"/>
        </dgm:presLayoutVars>
      </dgm:prSet>
      <dgm:spPr/>
    </dgm:pt>
    <dgm:pt modelId="{0A653B53-1F8A-406D-A317-F1F5661C816B}" type="pres">
      <dgm:prSet presAssocID="{D8810DF2-389F-45E2-8BB5-A8F98F374C5B}" presName="rootComposite1" presStyleCnt="0"/>
      <dgm:spPr/>
    </dgm:pt>
    <dgm:pt modelId="{0096E2B3-63FC-4A79-9F6A-A82968154B53}" type="pres">
      <dgm:prSet presAssocID="{D8810DF2-389F-45E2-8BB5-A8F98F374C5B}" presName="rootText1" presStyleLbl="node0" presStyleIdx="1" presStyleCnt="2">
        <dgm:presLayoutVars>
          <dgm:chPref val="3"/>
        </dgm:presLayoutVars>
      </dgm:prSet>
      <dgm:spPr/>
    </dgm:pt>
    <dgm:pt modelId="{90F4F529-864C-4941-A5E6-96AC6A8E17AD}" type="pres">
      <dgm:prSet presAssocID="{D8810DF2-389F-45E2-8BB5-A8F98F374C5B}" presName="rootConnector1" presStyleLbl="node1" presStyleIdx="0" presStyleCnt="0"/>
      <dgm:spPr/>
    </dgm:pt>
    <dgm:pt modelId="{B81FAACA-6D42-4B03-8AD8-FD6354ADCB1B}" type="pres">
      <dgm:prSet presAssocID="{D8810DF2-389F-45E2-8BB5-A8F98F374C5B}" presName="hierChild2" presStyleCnt="0"/>
      <dgm:spPr/>
    </dgm:pt>
    <dgm:pt modelId="{C9F79667-27B4-4C3E-B17C-BB5E963D1A9B}" type="pres">
      <dgm:prSet presAssocID="{B3C5D0C4-803E-42EB-89E5-24D5DB3A077E}" presName="Name37" presStyleLbl="parChTrans1D2" presStyleIdx="0" presStyleCnt="6"/>
      <dgm:spPr/>
    </dgm:pt>
    <dgm:pt modelId="{2F3FFC72-B449-4D59-8125-4C55FA7BB42C}" type="pres">
      <dgm:prSet presAssocID="{CC38A83F-B7B4-4855-B536-BBDA527302B6}" presName="hierRoot2" presStyleCnt="0">
        <dgm:presLayoutVars>
          <dgm:hierBranch/>
        </dgm:presLayoutVars>
      </dgm:prSet>
      <dgm:spPr/>
    </dgm:pt>
    <dgm:pt modelId="{8DF7F59B-FDFC-40C6-A483-3DC9273DAA38}" type="pres">
      <dgm:prSet presAssocID="{CC38A83F-B7B4-4855-B536-BBDA527302B6}" presName="rootComposite" presStyleCnt="0"/>
      <dgm:spPr/>
    </dgm:pt>
    <dgm:pt modelId="{82A3AD61-4959-4998-926E-4859EDBD5DD5}" type="pres">
      <dgm:prSet presAssocID="{CC38A83F-B7B4-4855-B536-BBDA527302B6}" presName="rootText" presStyleLbl="node2" presStyleIdx="0" presStyleCnt="6">
        <dgm:presLayoutVars>
          <dgm:chPref val="3"/>
        </dgm:presLayoutVars>
      </dgm:prSet>
      <dgm:spPr/>
    </dgm:pt>
    <dgm:pt modelId="{F1D35E2A-A3E4-478B-A1E6-3025D0E2C375}" type="pres">
      <dgm:prSet presAssocID="{CC38A83F-B7B4-4855-B536-BBDA527302B6}" presName="rootConnector" presStyleLbl="node2" presStyleIdx="0" presStyleCnt="6"/>
      <dgm:spPr/>
    </dgm:pt>
    <dgm:pt modelId="{79E82160-4CB8-4FCD-8FD0-B0D3F5243F03}" type="pres">
      <dgm:prSet presAssocID="{CC38A83F-B7B4-4855-B536-BBDA527302B6}" presName="hierChild4" presStyleCnt="0"/>
      <dgm:spPr/>
    </dgm:pt>
    <dgm:pt modelId="{0CBEDCF5-6D1F-45CF-A311-9BB32C211739}" type="pres">
      <dgm:prSet presAssocID="{DA7001B8-F1BD-4E2D-86D1-55D158E55893}" presName="Name35" presStyleLbl="parChTrans1D3" presStyleIdx="0" presStyleCnt="5"/>
      <dgm:spPr/>
    </dgm:pt>
    <dgm:pt modelId="{457A218C-A8E8-4DB4-9DC6-603878B4F00C}" type="pres">
      <dgm:prSet presAssocID="{61C859AE-FBA0-436A-BC48-ACFEA55D129A}" presName="hierRoot2" presStyleCnt="0">
        <dgm:presLayoutVars>
          <dgm:hierBranch val="init"/>
        </dgm:presLayoutVars>
      </dgm:prSet>
      <dgm:spPr/>
    </dgm:pt>
    <dgm:pt modelId="{A4039EF3-F8C9-44A5-A989-252DB7B4C1B3}" type="pres">
      <dgm:prSet presAssocID="{61C859AE-FBA0-436A-BC48-ACFEA55D129A}" presName="rootComposite" presStyleCnt="0"/>
      <dgm:spPr/>
    </dgm:pt>
    <dgm:pt modelId="{CA6F55E3-69D1-4004-9EAC-78373B03DAFA}" type="pres">
      <dgm:prSet presAssocID="{61C859AE-FBA0-436A-BC48-ACFEA55D129A}" presName="rootText" presStyleLbl="node3" presStyleIdx="0" presStyleCnt="3" custAng="10800000" custFlipVert="1" custScaleX="104792" custScaleY="95919" custLinFactX="100000" custLinFactY="-182096" custLinFactNeighborX="137256" custLinFactNeighborY="-200000">
        <dgm:presLayoutVars>
          <dgm:chPref val="3"/>
        </dgm:presLayoutVars>
      </dgm:prSet>
      <dgm:spPr/>
    </dgm:pt>
    <dgm:pt modelId="{2BFA6706-551F-4A6A-82A3-04276059AFE6}" type="pres">
      <dgm:prSet presAssocID="{61C859AE-FBA0-436A-BC48-ACFEA55D129A}" presName="rootConnector" presStyleLbl="node3" presStyleIdx="0" presStyleCnt="3"/>
      <dgm:spPr/>
    </dgm:pt>
    <dgm:pt modelId="{6EBCCE83-01C7-465F-B965-2FFB51E70711}" type="pres">
      <dgm:prSet presAssocID="{61C859AE-FBA0-436A-BC48-ACFEA55D129A}" presName="hierChild4" presStyleCnt="0"/>
      <dgm:spPr/>
    </dgm:pt>
    <dgm:pt modelId="{DB5A4C2E-0564-459E-B0D6-53B36F18C462}" type="pres">
      <dgm:prSet presAssocID="{61C859AE-FBA0-436A-BC48-ACFEA55D129A}" presName="hierChild5" presStyleCnt="0"/>
      <dgm:spPr/>
    </dgm:pt>
    <dgm:pt modelId="{86C348C6-9C30-43BB-9020-221A2054CC7D}" type="pres">
      <dgm:prSet presAssocID="{1BCF5EBA-1EAC-47C7-A9E5-AF5C23C2D398}" presName="Name35" presStyleLbl="parChTrans1D3" presStyleIdx="1" presStyleCnt="5"/>
      <dgm:spPr/>
    </dgm:pt>
    <dgm:pt modelId="{37E41AD7-39F4-435D-A6CB-9FD6CF9B4DA4}" type="pres">
      <dgm:prSet presAssocID="{4DAA5E52-CC86-49CE-BF6B-5E1477062CE5}" presName="hierRoot2" presStyleCnt="0">
        <dgm:presLayoutVars>
          <dgm:hierBranch val="init"/>
        </dgm:presLayoutVars>
      </dgm:prSet>
      <dgm:spPr/>
    </dgm:pt>
    <dgm:pt modelId="{2E2216C9-3ACF-4562-A5F0-B54DB500EB3E}" type="pres">
      <dgm:prSet presAssocID="{4DAA5E52-CC86-49CE-BF6B-5E1477062CE5}" presName="rootComposite" presStyleCnt="0"/>
      <dgm:spPr/>
    </dgm:pt>
    <dgm:pt modelId="{778C9E18-0164-4674-B0F5-68C214DBEB6F}" type="pres">
      <dgm:prSet presAssocID="{4DAA5E52-CC86-49CE-BF6B-5E1477062CE5}" presName="rootText" presStyleLbl="node3" presStyleIdx="1" presStyleCnt="3" custAng="0" custLinFactY="-280965" custLinFactNeighborX="-1378" custLinFactNeighborY="-300000">
        <dgm:presLayoutVars>
          <dgm:chPref val="3"/>
        </dgm:presLayoutVars>
      </dgm:prSet>
      <dgm:spPr/>
    </dgm:pt>
    <dgm:pt modelId="{0B644758-E84F-407E-81A8-199BC80EF372}" type="pres">
      <dgm:prSet presAssocID="{4DAA5E52-CC86-49CE-BF6B-5E1477062CE5}" presName="rootConnector" presStyleLbl="node3" presStyleIdx="1" presStyleCnt="3"/>
      <dgm:spPr/>
    </dgm:pt>
    <dgm:pt modelId="{D061D24F-A5C1-489B-BE7A-F88D73E174D1}" type="pres">
      <dgm:prSet presAssocID="{4DAA5E52-CC86-49CE-BF6B-5E1477062CE5}" presName="hierChild4" presStyleCnt="0"/>
      <dgm:spPr/>
    </dgm:pt>
    <dgm:pt modelId="{09E21FE0-9FFE-4350-A149-FBA9C932E78E}" type="pres">
      <dgm:prSet presAssocID="{4DAA5E52-CC86-49CE-BF6B-5E1477062CE5}" presName="hierChild5" presStyleCnt="0"/>
      <dgm:spPr/>
    </dgm:pt>
    <dgm:pt modelId="{1400BD3D-2D3C-491A-A65F-7DECB6B068B6}" type="pres">
      <dgm:prSet presAssocID="{CC38A83F-B7B4-4855-B536-BBDA527302B6}" presName="hierChild5" presStyleCnt="0"/>
      <dgm:spPr/>
    </dgm:pt>
    <dgm:pt modelId="{DF7020A0-E450-4987-B505-3410E36A002D}" type="pres">
      <dgm:prSet presAssocID="{306CAF96-1DB9-4BF0-AC91-6FD37E40C022}" presName="Name111" presStyleLbl="parChTrans1D3" presStyleIdx="2" presStyleCnt="5"/>
      <dgm:spPr/>
    </dgm:pt>
    <dgm:pt modelId="{DCBF69D1-8CB3-4CB5-890C-463977AEAD0C}" type="pres">
      <dgm:prSet presAssocID="{F866C108-2566-4BD8-B31A-7093672764D7}" presName="hierRoot3" presStyleCnt="0">
        <dgm:presLayoutVars>
          <dgm:hierBranch val="init"/>
        </dgm:presLayoutVars>
      </dgm:prSet>
      <dgm:spPr/>
    </dgm:pt>
    <dgm:pt modelId="{0254CD45-25DD-4242-BFA8-A5BDBCF36A0B}" type="pres">
      <dgm:prSet presAssocID="{F866C108-2566-4BD8-B31A-7093672764D7}" presName="rootComposite3" presStyleCnt="0"/>
      <dgm:spPr/>
    </dgm:pt>
    <dgm:pt modelId="{559B7A3A-51B7-41EC-8383-2C44A7B57203}" type="pres">
      <dgm:prSet presAssocID="{F866C108-2566-4BD8-B31A-7093672764D7}" presName="rootText3" presStyleLbl="asst2" presStyleIdx="0" presStyleCnt="4">
        <dgm:presLayoutVars>
          <dgm:chPref val="3"/>
        </dgm:presLayoutVars>
      </dgm:prSet>
      <dgm:spPr/>
    </dgm:pt>
    <dgm:pt modelId="{7784D633-1D94-43D9-BE50-963638AEA23B}" type="pres">
      <dgm:prSet presAssocID="{F866C108-2566-4BD8-B31A-7093672764D7}" presName="rootConnector3" presStyleLbl="asst2" presStyleIdx="0" presStyleCnt="4"/>
      <dgm:spPr/>
    </dgm:pt>
    <dgm:pt modelId="{656F76CF-53F8-41B3-A769-347B731AABEC}" type="pres">
      <dgm:prSet presAssocID="{F866C108-2566-4BD8-B31A-7093672764D7}" presName="hierChild6" presStyleCnt="0"/>
      <dgm:spPr/>
    </dgm:pt>
    <dgm:pt modelId="{DB0D8B36-1570-4211-ACE2-99564B81AA9C}" type="pres">
      <dgm:prSet presAssocID="{F866C108-2566-4BD8-B31A-7093672764D7}" presName="hierChild7" presStyleCnt="0"/>
      <dgm:spPr/>
    </dgm:pt>
    <dgm:pt modelId="{39237D54-0AB9-4C00-9642-29F824297C69}" type="pres">
      <dgm:prSet presAssocID="{480D5EB7-8809-481D-AFFD-813906352D48}" presName="Name111" presStyleLbl="parChTrans1D4" presStyleIdx="0" presStyleCnt="5"/>
      <dgm:spPr/>
    </dgm:pt>
    <dgm:pt modelId="{2A40745B-2A94-4FC1-AE30-26F3AA3701A1}" type="pres">
      <dgm:prSet presAssocID="{2D3D7FAF-4AA7-40FA-AA11-A576BA24D54B}" presName="hierRoot3" presStyleCnt="0">
        <dgm:presLayoutVars>
          <dgm:hierBranch val="init"/>
        </dgm:presLayoutVars>
      </dgm:prSet>
      <dgm:spPr/>
    </dgm:pt>
    <dgm:pt modelId="{C481CC73-1EB5-41FE-855E-9450CFEE57C2}" type="pres">
      <dgm:prSet presAssocID="{2D3D7FAF-4AA7-40FA-AA11-A576BA24D54B}" presName="rootComposite3" presStyleCnt="0"/>
      <dgm:spPr/>
    </dgm:pt>
    <dgm:pt modelId="{F586204B-5E54-4AED-8299-BB10F33BF153}" type="pres">
      <dgm:prSet presAssocID="{2D3D7FAF-4AA7-40FA-AA11-A576BA24D54B}" presName="rootText3" presStyleLbl="asst2" presStyleIdx="1" presStyleCnt="4" custLinFactNeighborX="-460" custLinFactNeighborY="-1979">
        <dgm:presLayoutVars>
          <dgm:chPref val="3"/>
        </dgm:presLayoutVars>
      </dgm:prSet>
      <dgm:spPr/>
    </dgm:pt>
    <dgm:pt modelId="{E788C092-8FE4-4C58-878B-CCC600BD58A8}" type="pres">
      <dgm:prSet presAssocID="{2D3D7FAF-4AA7-40FA-AA11-A576BA24D54B}" presName="rootConnector3" presStyleLbl="asst2" presStyleIdx="1" presStyleCnt="4"/>
      <dgm:spPr/>
    </dgm:pt>
    <dgm:pt modelId="{887A43B7-F2BB-4A29-810B-C83310A85CDA}" type="pres">
      <dgm:prSet presAssocID="{2D3D7FAF-4AA7-40FA-AA11-A576BA24D54B}" presName="hierChild6" presStyleCnt="0"/>
      <dgm:spPr/>
    </dgm:pt>
    <dgm:pt modelId="{97B60008-A5EE-4CE4-A8C4-E19376E605AD}" type="pres">
      <dgm:prSet presAssocID="{3105D078-C1CF-4E6C-AA84-D7B9646A6AD2}" presName="Name37" presStyleLbl="parChTrans1D4" presStyleIdx="1" presStyleCnt="5"/>
      <dgm:spPr/>
    </dgm:pt>
    <dgm:pt modelId="{60A1C9C0-FD7E-47B0-8A24-43133FD49AE3}" type="pres">
      <dgm:prSet presAssocID="{5BC5899E-FC8E-4CCC-A2CC-BDCA11A0CE7B}" presName="hierRoot2" presStyleCnt="0">
        <dgm:presLayoutVars>
          <dgm:hierBranch val="init"/>
        </dgm:presLayoutVars>
      </dgm:prSet>
      <dgm:spPr/>
    </dgm:pt>
    <dgm:pt modelId="{3AE0B21A-FD75-4E66-B476-BC83E99DA237}" type="pres">
      <dgm:prSet presAssocID="{5BC5899E-FC8E-4CCC-A2CC-BDCA11A0CE7B}" presName="rootComposite" presStyleCnt="0"/>
      <dgm:spPr/>
    </dgm:pt>
    <dgm:pt modelId="{5E8EFC18-AA39-4C6C-96B0-B5EB85597313}" type="pres">
      <dgm:prSet presAssocID="{5BC5899E-FC8E-4CCC-A2CC-BDCA11A0CE7B}" presName="rootText" presStyleLbl="node4" presStyleIdx="0" presStyleCnt="3">
        <dgm:presLayoutVars>
          <dgm:chPref val="3"/>
        </dgm:presLayoutVars>
      </dgm:prSet>
      <dgm:spPr/>
    </dgm:pt>
    <dgm:pt modelId="{116B7EEE-17AC-45E0-A20B-19FFE8CFA483}" type="pres">
      <dgm:prSet presAssocID="{5BC5899E-FC8E-4CCC-A2CC-BDCA11A0CE7B}" presName="rootConnector" presStyleLbl="node4" presStyleIdx="0" presStyleCnt="3"/>
      <dgm:spPr/>
    </dgm:pt>
    <dgm:pt modelId="{1BF3AF45-E4C1-4A22-BDCC-BD11BE4D341D}" type="pres">
      <dgm:prSet presAssocID="{5BC5899E-FC8E-4CCC-A2CC-BDCA11A0CE7B}" presName="hierChild4" presStyleCnt="0"/>
      <dgm:spPr/>
    </dgm:pt>
    <dgm:pt modelId="{317ADFB1-183D-409E-884A-D3FF7F8E6FDA}" type="pres">
      <dgm:prSet presAssocID="{5BC5899E-FC8E-4CCC-A2CC-BDCA11A0CE7B}" presName="hierChild5" presStyleCnt="0"/>
      <dgm:spPr/>
    </dgm:pt>
    <dgm:pt modelId="{2AA43426-4362-4892-BDA8-994AF2A5882F}" type="pres">
      <dgm:prSet presAssocID="{2D3D7FAF-4AA7-40FA-AA11-A576BA24D54B}" presName="hierChild7" presStyleCnt="0"/>
      <dgm:spPr/>
    </dgm:pt>
    <dgm:pt modelId="{CEC28F4B-64DE-4743-BFA3-1C65E2E4D9DB}" type="pres">
      <dgm:prSet presAssocID="{ABE47F75-6519-4838-965B-F45280F8E8DF}" presName="Name111" presStyleLbl="parChTrans1D4" presStyleIdx="2" presStyleCnt="5"/>
      <dgm:spPr/>
    </dgm:pt>
    <dgm:pt modelId="{CC48A476-1A44-408A-A31B-AD70C4C919DF}" type="pres">
      <dgm:prSet presAssocID="{0C3A6121-7CA9-428C-9ADD-B6FEB17BC1F1}" presName="hierRoot3" presStyleCnt="0">
        <dgm:presLayoutVars>
          <dgm:hierBranch val="init"/>
        </dgm:presLayoutVars>
      </dgm:prSet>
      <dgm:spPr/>
    </dgm:pt>
    <dgm:pt modelId="{BBA4E563-59A2-45BC-8381-1EA0D5DE2B80}" type="pres">
      <dgm:prSet presAssocID="{0C3A6121-7CA9-428C-9ADD-B6FEB17BC1F1}" presName="rootComposite3" presStyleCnt="0"/>
      <dgm:spPr/>
    </dgm:pt>
    <dgm:pt modelId="{A8A7C20A-3903-4A24-833D-FD756BB95076}" type="pres">
      <dgm:prSet presAssocID="{0C3A6121-7CA9-428C-9ADD-B6FEB17BC1F1}" presName="rootText3" presStyleLbl="asst2" presStyleIdx="2" presStyleCnt="4">
        <dgm:presLayoutVars>
          <dgm:chPref val="3"/>
        </dgm:presLayoutVars>
      </dgm:prSet>
      <dgm:spPr/>
    </dgm:pt>
    <dgm:pt modelId="{157B5E1E-7C8A-4B29-9673-1B54E0B73C8C}" type="pres">
      <dgm:prSet presAssocID="{0C3A6121-7CA9-428C-9ADD-B6FEB17BC1F1}" presName="rootConnector3" presStyleLbl="asst2" presStyleIdx="2" presStyleCnt="4"/>
      <dgm:spPr/>
    </dgm:pt>
    <dgm:pt modelId="{11C1781B-E02B-4147-9B62-8081DC44F6B0}" type="pres">
      <dgm:prSet presAssocID="{0C3A6121-7CA9-428C-9ADD-B6FEB17BC1F1}" presName="hierChild6" presStyleCnt="0"/>
      <dgm:spPr/>
    </dgm:pt>
    <dgm:pt modelId="{A79FF2F9-6AE2-4483-A640-75A31504C906}" type="pres">
      <dgm:prSet presAssocID="{07549D61-10AF-49C2-BB74-C37BD2206D37}" presName="Name37" presStyleLbl="parChTrans1D4" presStyleIdx="3" presStyleCnt="5"/>
      <dgm:spPr/>
    </dgm:pt>
    <dgm:pt modelId="{CAA0E715-B9AC-4ACB-9A75-E9051E229A9B}" type="pres">
      <dgm:prSet presAssocID="{CEFAA3DB-92B4-41B9-8405-8975B8A79B6D}" presName="hierRoot2" presStyleCnt="0">
        <dgm:presLayoutVars>
          <dgm:hierBranch val="init"/>
        </dgm:presLayoutVars>
      </dgm:prSet>
      <dgm:spPr/>
    </dgm:pt>
    <dgm:pt modelId="{F8C97E0E-6E1A-41C6-9772-F7EC64EBCD61}" type="pres">
      <dgm:prSet presAssocID="{CEFAA3DB-92B4-41B9-8405-8975B8A79B6D}" presName="rootComposite" presStyleCnt="0"/>
      <dgm:spPr/>
    </dgm:pt>
    <dgm:pt modelId="{61F25B40-0FE0-4D8B-89D7-06B58B018D6B}" type="pres">
      <dgm:prSet presAssocID="{CEFAA3DB-92B4-41B9-8405-8975B8A79B6D}" presName="rootText" presStyleLbl="node4" presStyleIdx="1" presStyleCnt="3" custLinFactNeighborX="-7553" custLinFactNeighborY="5228">
        <dgm:presLayoutVars>
          <dgm:chPref val="3"/>
        </dgm:presLayoutVars>
      </dgm:prSet>
      <dgm:spPr/>
    </dgm:pt>
    <dgm:pt modelId="{4BDCE7E2-57F7-4968-8378-4DDA2ED30FAF}" type="pres">
      <dgm:prSet presAssocID="{CEFAA3DB-92B4-41B9-8405-8975B8A79B6D}" presName="rootConnector" presStyleLbl="node4" presStyleIdx="1" presStyleCnt="3"/>
      <dgm:spPr/>
    </dgm:pt>
    <dgm:pt modelId="{2D6AEC46-6DAA-483C-940D-370870509E1F}" type="pres">
      <dgm:prSet presAssocID="{CEFAA3DB-92B4-41B9-8405-8975B8A79B6D}" presName="hierChild4" presStyleCnt="0"/>
      <dgm:spPr/>
    </dgm:pt>
    <dgm:pt modelId="{0B3F123B-D341-49FE-8853-3457D3FBE621}" type="pres">
      <dgm:prSet presAssocID="{F6084D77-1064-4FA8-AC1C-CFC4A7045FB1}" presName="Name37" presStyleLbl="parChTrans1D4" presStyleIdx="4" presStyleCnt="5"/>
      <dgm:spPr/>
    </dgm:pt>
    <dgm:pt modelId="{4BCF1445-1AA1-4001-81F5-F32A4C6BD5C0}" type="pres">
      <dgm:prSet presAssocID="{25F9AA49-21D7-47F7-A933-8B623CA22AC6}" presName="hierRoot2" presStyleCnt="0">
        <dgm:presLayoutVars>
          <dgm:hierBranch val="init"/>
        </dgm:presLayoutVars>
      </dgm:prSet>
      <dgm:spPr/>
    </dgm:pt>
    <dgm:pt modelId="{5FE2692B-E0CE-4D44-A1E5-EB40D7ACFF25}" type="pres">
      <dgm:prSet presAssocID="{25F9AA49-21D7-47F7-A933-8B623CA22AC6}" presName="rootComposite" presStyleCnt="0"/>
      <dgm:spPr/>
    </dgm:pt>
    <dgm:pt modelId="{FCB0263E-30DF-4FB3-8775-A4039B576E8D}" type="pres">
      <dgm:prSet presAssocID="{25F9AA49-21D7-47F7-A933-8B623CA22AC6}" presName="rootText" presStyleLbl="node4" presStyleIdx="2" presStyleCnt="3">
        <dgm:presLayoutVars>
          <dgm:chPref val="3"/>
        </dgm:presLayoutVars>
      </dgm:prSet>
      <dgm:spPr/>
    </dgm:pt>
    <dgm:pt modelId="{172D744E-6235-4014-8656-66FD13A2C56A}" type="pres">
      <dgm:prSet presAssocID="{25F9AA49-21D7-47F7-A933-8B623CA22AC6}" presName="rootConnector" presStyleLbl="node4" presStyleIdx="2" presStyleCnt="3"/>
      <dgm:spPr/>
    </dgm:pt>
    <dgm:pt modelId="{3C9A16A9-EC88-43A2-B007-041F91664E93}" type="pres">
      <dgm:prSet presAssocID="{25F9AA49-21D7-47F7-A933-8B623CA22AC6}" presName="hierChild4" presStyleCnt="0"/>
      <dgm:spPr/>
    </dgm:pt>
    <dgm:pt modelId="{B1C8EC29-3BBE-411B-B464-7DF532DC1A1F}" type="pres">
      <dgm:prSet presAssocID="{25F9AA49-21D7-47F7-A933-8B623CA22AC6}" presName="hierChild5" presStyleCnt="0"/>
      <dgm:spPr/>
    </dgm:pt>
    <dgm:pt modelId="{75D81DE3-50CC-4E02-B5D5-5BD63A206D6C}" type="pres">
      <dgm:prSet presAssocID="{CEFAA3DB-92B4-41B9-8405-8975B8A79B6D}" presName="hierChild5" presStyleCnt="0"/>
      <dgm:spPr/>
    </dgm:pt>
    <dgm:pt modelId="{0CDDF80F-5169-4E7A-8E42-E198040DB6A1}" type="pres">
      <dgm:prSet presAssocID="{0C3A6121-7CA9-428C-9ADD-B6FEB17BC1F1}" presName="hierChild7" presStyleCnt="0"/>
      <dgm:spPr/>
    </dgm:pt>
    <dgm:pt modelId="{4380E8A5-022D-4C0E-B567-1B42FF10602C}" type="pres">
      <dgm:prSet presAssocID="{3D5A7E5B-2E93-42A9-B87F-E9FDCC57E7D0}" presName="Name111" presStyleLbl="parChTrans1D3" presStyleIdx="3" presStyleCnt="5"/>
      <dgm:spPr/>
    </dgm:pt>
    <dgm:pt modelId="{AFE6630B-4AED-4C72-A872-AA164AC1BDA5}" type="pres">
      <dgm:prSet presAssocID="{E8DD25FF-9388-4DAD-B155-378EFBCDB627}" presName="hierRoot3" presStyleCnt="0">
        <dgm:presLayoutVars>
          <dgm:hierBranch val="init"/>
        </dgm:presLayoutVars>
      </dgm:prSet>
      <dgm:spPr/>
    </dgm:pt>
    <dgm:pt modelId="{52834320-EADC-4ABB-AC4B-8DBA7893E6B3}" type="pres">
      <dgm:prSet presAssocID="{E8DD25FF-9388-4DAD-B155-378EFBCDB627}" presName="rootComposite3" presStyleCnt="0"/>
      <dgm:spPr/>
    </dgm:pt>
    <dgm:pt modelId="{0ED2D974-153F-4B72-BE7D-31E473632949}" type="pres">
      <dgm:prSet presAssocID="{E8DD25FF-9388-4DAD-B155-378EFBCDB627}" presName="rootText3" presStyleLbl="asst2" presStyleIdx="3" presStyleCnt="4" custLinFactY="84048" custLinFactNeighborX="-7662" custLinFactNeighborY="100000">
        <dgm:presLayoutVars>
          <dgm:chPref val="3"/>
        </dgm:presLayoutVars>
      </dgm:prSet>
      <dgm:spPr/>
    </dgm:pt>
    <dgm:pt modelId="{E4107926-6764-499A-B0BE-42FBF3AC1E29}" type="pres">
      <dgm:prSet presAssocID="{E8DD25FF-9388-4DAD-B155-378EFBCDB627}" presName="rootConnector3" presStyleLbl="asst2" presStyleIdx="3" presStyleCnt="4"/>
      <dgm:spPr/>
    </dgm:pt>
    <dgm:pt modelId="{05F8CFA7-2F69-47A2-A9EE-2683F21AAD22}" type="pres">
      <dgm:prSet presAssocID="{E8DD25FF-9388-4DAD-B155-378EFBCDB627}" presName="hierChild6" presStyleCnt="0"/>
      <dgm:spPr/>
    </dgm:pt>
    <dgm:pt modelId="{01BD5A48-258D-499C-9201-9FBD3942A8ED}" type="pres">
      <dgm:prSet presAssocID="{E8DD25FF-9388-4DAD-B155-378EFBCDB627}" presName="hierChild7" presStyleCnt="0"/>
      <dgm:spPr/>
    </dgm:pt>
    <dgm:pt modelId="{2FA55C77-403F-435C-90E2-6794F2DDA99C}" type="pres">
      <dgm:prSet presAssocID="{7CEF5E9B-DDA6-4E30-A78B-CC3A281E2BE5}" presName="Name37" presStyleLbl="parChTrans1D2" presStyleIdx="1" presStyleCnt="6"/>
      <dgm:spPr/>
    </dgm:pt>
    <dgm:pt modelId="{CDD5ADAC-ED54-4F7A-9C4C-6FEDEEBB1F48}" type="pres">
      <dgm:prSet presAssocID="{F9392249-92F6-4F14-A184-DC355F0B3FC1}" presName="hierRoot2" presStyleCnt="0">
        <dgm:presLayoutVars>
          <dgm:hierBranch val="init"/>
        </dgm:presLayoutVars>
      </dgm:prSet>
      <dgm:spPr/>
    </dgm:pt>
    <dgm:pt modelId="{15E6D1BD-08AA-418A-8A9D-FBA3E605A146}" type="pres">
      <dgm:prSet presAssocID="{F9392249-92F6-4F14-A184-DC355F0B3FC1}" presName="rootComposite" presStyleCnt="0"/>
      <dgm:spPr/>
    </dgm:pt>
    <dgm:pt modelId="{FE9A51F0-A0DC-43A1-819A-E31D511B950A}" type="pres">
      <dgm:prSet presAssocID="{F9392249-92F6-4F14-A184-DC355F0B3FC1}" presName="rootText" presStyleLbl="node2" presStyleIdx="1" presStyleCnt="6">
        <dgm:presLayoutVars>
          <dgm:chPref val="3"/>
        </dgm:presLayoutVars>
      </dgm:prSet>
      <dgm:spPr/>
    </dgm:pt>
    <dgm:pt modelId="{5E9F35AF-386C-4D64-9DEA-E590F3F80E6F}" type="pres">
      <dgm:prSet presAssocID="{F9392249-92F6-4F14-A184-DC355F0B3FC1}" presName="rootConnector" presStyleLbl="node2" presStyleIdx="1" presStyleCnt="6"/>
      <dgm:spPr/>
    </dgm:pt>
    <dgm:pt modelId="{B08FAA7F-3B21-4AF7-A37F-E491D5B62AEE}" type="pres">
      <dgm:prSet presAssocID="{F9392249-92F6-4F14-A184-DC355F0B3FC1}" presName="hierChild4" presStyleCnt="0"/>
      <dgm:spPr/>
    </dgm:pt>
    <dgm:pt modelId="{028F892A-D833-438E-B76C-D9353ED08003}" type="pres">
      <dgm:prSet presAssocID="{F9392249-92F6-4F14-A184-DC355F0B3FC1}" presName="hierChild5" presStyleCnt="0"/>
      <dgm:spPr/>
    </dgm:pt>
    <dgm:pt modelId="{1060DBBF-45D4-47A0-BF63-B15F12B27CC8}" type="pres">
      <dgm:prSet presAssocID="{E2497260-4E4A-494F-B835-96C4128FD114}" presName="Name37" presStyleLbl="parChTrans1D2" presStyleIdx="2" presStyleCnt="6"/>
      <dgm:spPr/>
    </dgm:pt>
    <dgm:pt modelId="{8DB30478-A2C6-4FAF-A356-59595DC0AEDE}" type="pres">
      <dgm:prSet presAssocID="{02C1AEDB-023B-40F5-89CC-86F2BA57506C}" presName="hierRoot2" presStyleCnt="0">
        <dgm:presLayoutVars>
          <dgm:hierBranch val="init"/>
        </dgm:presLayoutVars>
      </dgm:prSet>
      <dgm:spPr/>
    </dgm:pt>
    <dgm:pt modelId="{6788228E-9E50-4FFC-8E7B-25E9B8373F94}" type="pres">
      <dgm:prSet presAssocID="{02C1AEDB-023B-40F5-89CC-86F2BA57506C}" presName="rootComposite" presStyleCnt="0"/>
      <dgm:spPr/>
    </dgm:pt>
    <dgm:pt modelId="{C3513CBF-C1F3-4E5C-9136-ECF4D19F314E}" type="pres">
      <dgm:prSet presAssocID="{02C1AEDB-023B-40F5-89CC-86F2BA57506C}" presName="rootText" presStyleLbl="node2" presStyleIdx="2" presStyleCnt="6">
        <dgm:presLayoutVars>
          <dgm:chPref val="3"/>
        </dgm:presLayoutVars>
      </dgm:prSet>
      <dgm:spPr/>
    </dgm:pt>
    <dgm:pt modelId="{1C3143CE-713A-4815-B5A2-938BA1619232}" type="pres">
      <dgm:prSet presAssocID="{02C1AEDB-023B-40F5-89CC-86F2BA57506C}" presName="rootConnector" presStyleLbl="node2" presStyleIdx="2" presStyleCnt="6"/>
      <dgm:spPr/>
    </dgm:pt>
    <dgm:pt modelId="{3545636E-C105-4AC5-B8A3-5F84097BDF22}" type="pres">
      <dgm:prSet presAssocID="{02C1AEDB-023B-40F5-89CC-86F2BA57506C}" presName="hierChild4" presStyleCnt="0"/>
      <dgm:spPr/>
    </dgm:pt>
    <dgm:pt modelId="{8A711F96-6681-4D86-8F81-B194DE6E266C}" type="pres">
      <dgm:prSet presAssocID="{02C1AEDB-023B-40F5-89CC-86F2BA57506C}" presName="hierChild5" presStyleCnt="0"/>
      <dgm:spPr/>
    </dgm:pt>
    <dgm:pt modelId="{3359CE6C-301D-432C-A12C-BD9DDFFEB7B1}" type="pres">
      <dgm:prSet presAssocID="{BB18D24E-5E6A-4966-BD78-EB29FF4512E1}" presName="Name37" presStyleLbl="parChTrans1D2" presStyleIdx="3" presStyleCnt="6"/>
      <dgm:spPr/>
    </dgm:pt>
    <dgm:pt modelId="{D62E187D-8DF5-4821-B67A-61C70DC45C51}" type="pres">
      <dgm:prSet presAssocID="{F876BDCC-A266-4209-8265-D1B9B43F1856}" presName="hierRoot2" presStyleCnt="0">
        <dgm:presLayoutVars>
          <dgm:hierBranch val="init"/>
        </dgm:presLayoutVars>
      </dgm:prSet>
      <dgm:spPr/>
    </dgm:pt>
    <dgm:pt modelId="{28481E76-8501-4082-B2C0-E83807CBD30B}" type="pres">
      <dgm:prSet presAssocID="{F876BDCC-A266-4209-8265-D1B9B43F1856}" presName="rootComposite" presStyleCnt="0"/>
      <dgm:spPr/>
    </dgm:pt>
    <dgm:pt modelId="{63147204-331A-43B0-B520-A76610451BF0}" type="pres">
      <dgm:prSet presAssocID="{F876BDCC-A266-4209-8265-D1B9B43F1856}" presName="rootText" presStyleLbl="node2" presStyleIdx="3" presStyleCnt="6">
        <dgm:presLayoutVars>
          <dgm:chPref val="3"/>
        </dgm:presLayoutVars>
      </dgm:prSet>
      <dgm:spPr/>
    </dgm:pt>
    <dgm:pt modelId="{F610A60F-1710-4430-8F28-439EF979B2F8}" type="pres">
      <dgm:prSet presAssocID="{F876BDCC-A266-4209-8265-D1B9B43F1856}" presName="rootConnector" presStyleLbl="node2" presStyleIdx="3" presStyleCnt="6"/>
      <dgm:spPr/>
    </dgm:pt>
    <dgm:pt modelId="{DAABDF46-4FE1-44D5-8A5C-41F48FB96CE1}" type="pres">
      <dgm:prSet presAssocID="{F876BDCC-A266-4209-8265-D1B9B43F1856}" presName="hierChild4" presStyleCnt="0"/>
      <dgm:spPr/>
    </dgm:pt>
    <dgm:pt modelId="{F22A28CD-EA08-4CFE-AA65-D1882C72E7A3}" type="pres">
      <dgm:prSet presAssocID="{431170EC-5A5A-4923-A93F-034897145992}" presName="Name37" presStyleLbl="parChTrans1D3" presStyleIdx="4" presStyleCnt="5"/>
      <dgm:spPr/>
    </dgm:pt>
    <dgm:pt modelId="{624A7060-FAAD-429A-B49D-C2B2F8E0EEFC}" type="pres">
      <dgm:prSet presAssocID="{12FCA970-142A-45DA-85E6-93CF2219072F}" presName="hierRoot2" presStyleCnt="0">
        <dgm:presLayoutVars>
          <dgm:hierBranch val="init"/>
        </dgm:presLayoutVars>
      </dgm:prSet>
      <dgm:spPr/>
    </dgm:pt>
    <dgm:pt modelId="{D0322EF7-EF0F-4454-880B-DC99A758AEFA}" type="pres">
      <dgm:prSet presAssocID="{12FCA970-142A-45DA-85E6-93CF2219072F}" presName="rootComposite" presStyleCnt="0"/>
      <dgm:spPr/>
    </dgm:pt>
    <dgm:pt modelId="{8CBEDFAB-8C90-45FB-8C69-E69842904A77}" type="pres">
      <dgm:prSet presAssocID="{12FCA970-142A-45DA-85E6-93CF2219072F}" presName="rootText" presStyleLbl="node3" presStyleIdx="2" presStyleCnt="3">
        <dgm:presLayoutVars>
          <dgm:chPref val="3"/>
        </dgm:presLayoutVars>
      </dgm:prSet>
      <dgm:spPr/>
    </dgm:pt>
    <dgm:pt modelId="{6FE9B1EE-9AB7-4841-BBDB-194CDE238AE0}" type="pres">
      <dgm:prSet presAssocID="{12FCA970-142A-45DA-85E6-93CF2219072F}" presName="rootConnector" presStyleLbl="node3" presStyleIdx="2" presStyleCnt="3"/>
      <dgm:spPr/>
    </dgm:pt>
    <dgm:pt modelId="{13434BB6-B5EB-46F7-9691-7AAD65EB5813}" type="pres">
      <dgm:prSet presAssocID="{12FCA970-142A-45DA-85E6-93CF2219072F}" presName="hierChild4" presStyleCnt="0"/>
      <dgm:spPr/>
    </dgm:pt>
    <dgm:pt modelId="{E7CCE4A0-C53F-4B0C-ACB9-A942A8BBBA46}" type="pres">
      <dgm:prSet presAssocID="{12FCA970-142A-45DA-85E6-93CF2219072F}" presName="hierChild5" presStyleCnt="0"/>
      <dgm:spPr/>
    </dgm:pt>
    <dgm:pt modelId="{4B781AE1-74EF-4B58-B247-EAEFDC1A3F55}" type="pres">
      <dgm:prSet presAssocID="{F876BDCC-A266-4209-8265-D1B9B43F1856}" presName="hierChild5" presStyleCnt="0"/>
      <dgm:spPr/>
    </dgm:pt>
    <dgm:pt modelId="{9CF3E611-AD98-457E-9B33-FF99082CE756}" type="pres">
      <dgm:prSet presAssocID="{8C7E984F-DCDB-4B51-8A0E-7C7B4B2B264E}" presName="Name37" presStyleLbl="parChTrans1D2" presStyleIdx="4" presStyleCnt="6"/>
      <dgm:spPr/>
    </dgm:pt>
    <dgm:pt modelId="{EC8EB06B-8FED-4A0A-9933-A0A13402C243}" type="pres">
      <dgm:prSet presAssocID="{D773291F-78AA-45A0-871A-F3212F03B6F7}" presName="hierRoot2" presStyleCnt="0">
        <dgm:presLayoutVars>
          <dgm:hierBranch val="init"/>
        </dgm:presLayoutVars>
      </dgm:prSet>
      <dgm:spPr/>
    </dgm:pt>
    <dgm:pt modelId="{18BE057A-A9D1-46B6-AB3B-85DCE264A0E6}" type="pres">
      <dgm:prSet presAssocID="{D773291F-78AA-45A0-871A-F3212F03B6F7}" presName="rootComposite" presStyleCnt="0"/>
      <dgm:spPr/>
    </dgm:pt>
    <dgm:pt modelId="{D122599A-9BF9-45F8-B875-B853D6CB439B}" type="pres">
      <dgm:prSet presAssocID="{D773291F-78AA-45A0-871A-F3212F03B6F7}" presName="rootText" presStyleLbl="node2" presStyleIdx="4" presStyleCnt="6">
        <dgm:presLayoutVars>
          <dgm:chPref val="3"/>
        </dgm:presLayoutVars>
      </dgm:prSet>
      <dgm:spPr/>
    </dgm:pt>
    <dgm:pt modelId="{7030886E-9482-4DDF-9CC1-0AE5DBCC7065}" type="pres">
      <dgm:prSet presAssocID="{D773291F-78AA-45A0-871A-F3212F03B6F7}" presName="rootConnector" presStyleLbl="node2" presStyleIdx="4" presStyleCnt="6"/>
      <dgm:spPr/>
    </dgm:pt>
    <dgm:pt modelId="{8CD887B3-4EC2-4591-8168-C3C92AE5D8E1}" type="pres">
      <dgm:prSet presAssocID="{D773291F-78AA-45A0-871A-F3212F03B6F7}" presName="hierChild4" presStyleCnt="0"/>
      <dgm:spPr/>
    </dgm:pt>
    <dgm:pt modelId="{E250FBCD-B45F-488A-8CD3-CDC8F10C26BE}" type="pres">
      <dgm:prSet presAssocID="{D773291F-78AA-45A0-871A-F3212F03B6F7}" presName="hierChild5" presStyleCnt="0"/>
      <dgm:spPr/>
    </dgm:pt>
    <dgm:pt modelId="{3CB0F951-A87E-481D-ACD4-F889D0238F83}" type="pres">
      <dgm:prSet presAssocID="{4326A850-8D0E-4784-AE26-97EA1985FA1C}" presName="Name37" presStyleLbl="parChTrans1D2" presStyleIdx="5" presStyleCnt="6"/>
      <dgm:spPr/>
    </dgm:pt>
    <dgm:pt modelId="{B11CA919-4C16-4B2D-817D-B6BBA43478F2}" type="pres">
      <dgm:prSet presAssocID="{AB8B91BF-274A-479D-A661-5BAA4988E590}" presName="hierRoot2" presStyleCnt="0">
        <dgm:presLayoutVars>
          <dgm:hierBranch val="init"/>
        </dgm:presLayoutVars>
      </dgm:prSet>
      <dgm:spPr/>
    </dgm:pt>
    <dgm:pt modelId="{378D109E-4C3E-48B3-B3B2-F7B532752763}" type="pres">
      <dgm:prSet presAssocID="{AB8B91BF-274A-479D-A661-5BAA4988E590}" presName="rootComposite" presStyleCnt="0"/>
      <dgm:spPr/>
    </dgm:pt>
    <dgm:pt modelId="{26898BEF-2FC4-421A-AD8A-F9D79055A0C2}" type="pres">
      <dgm:prSet presAssocID="{AB8B91BF-274A-479D-A661-5BAA4988E590}" presName="rootText" presStyleLbl="node2" presStyleIdx="5" presStyleCnt="6">
        <dgm:presLayoutVars>
          <dgm:chPref val="3"/>
        </dgm:presLayoutVars>
      </dgm:prSet>
      <dgm:spPr/>
    </dgm:pt>
    <dgm:pt modelId="{E727E17C-B780-4945-85C0-1376CB59539A}" type="pres">
      <dgm:prSet presAssocID="{AB8B91BF-274A-479D-A661-5BAA4988E590}" presName="rootConnector" presStyleLbl="node2" presStyleIdx="5" presStyleCnt="6"/>
      <dgm:spPr/>
    </dgm:pt>
    <dgm:pt modelId="{84719127-EAE1-40F8-8C0B-1C0CCE3B2990}" type="pres">
      <dgm:prSet presAssocID="{AB8B91BF-274A-479D-A661-5BAA4988E590}" presName="hierChild4" presStyleCnt="0"/>
      <dgm:spPr/>
    </dgm:pt>
    <dgm:pt modelId="{14E9951F-9EFE-410A-848E-A7FE615E00D2}" type="pres">
      <dgm:prSet presAssocID="{AB8B91BF-274A-479D-A661-5BAA4988E590}" presName="hierChild5" presStyleCnt="0"/>
      <dgm:spPr/>
    </dgm:pt>
    <dgm:pt modelId="{2F9A4BFA-0234-4CC3-B1BC-FC69ECA8B6E6}" type="pres">
      <dgm:prSet presAssocID="{D8810DF2-389F-45E2-8BB5-A8F98F374C5B}" presName="hierChild3" presStyleCnt="0"/>
      <dgm:spPr/>
    </dgm:pt>
  </dgm:ptLst>
  <dgm:cxnLst>
    <dgm:cxn modelId="{3FE5DF01-B07C-4CD0-9B47-D983697E020C}" srcId="{2D3D7FAF-4AA7-40FA-AA11-A576BA24D54B}" destId="{5BC5899E-FC8E-4CCC-A2CC-BDCA11A0CE7B}" srcOrd="0" destOrd="0" parTransId="{3105D078-C1CF-4E6C-AA84-D7B9646A6AD2}" sibTransId="{6B1059FF-13F7-461A-8ED8-79192D63C49E}"/>
    <dgm:cxn modelId="{43951505-F246-4137-8CFD-A48EACABEB14}" type="presOf" srcId="{0C3A6121-7CA9-428C-9ADD-B6FEB17BC1F1}" destId="{A8A7C20A-3903-4A24-833D-FD756BB95076}" srcOrd="0" destOrd="0" presId="urn:microsoft.com/office/officeart/2005/8/layout/orgChart1"/>
    <dgm:cxn modelId="{8588C508-A23C-4F62-A6E8-0EADE3BD92C4}" srcId="{D8810DF2-389F-45E2-8BB5-A8F98F374C5B}" destId="{F876BDCC-A266-4209-8265-D1B9B43F1856}" srcOrd="3" destOrd="0" parTransId="{BB18D24E-5E6A-4966-BD78-EB29FF4512E1}" sibTransId="{1F97C2A6-17F0-4CF6-8225-8C262E825F30}"/>
    <dgm:cxn modelId="{50FF520E-B291-470E-BF57-AF93E04292A4}" type="presOf" srcId="{2D3D7FAF-4AA7-40FA-AA11-A576BA24D54B}" destId="{F586204B-5E54-4AED-8299-BB10F33BF153}" srcOrd="0" destOrd="0" presId="urn:microsoft.com/office/officeart/2005/8/layout/orgChart1"/>
    <dgm:cxn modelId="{5CE9EE19-9147-4718-8DD2-0796CFD54AC5}" type="presOf" srcId="{CC38A83F-B7B4-4855-B536-BBDA527302B6}" destId="{82A3AD61-4959-4998-926E-4859EDBD5DD5}" srcOrd="0" destOrd="0" presId="urn:microsoft.com/office/officeart/2005/8/layout/orgChart1"/>
    <dgm:cxn modelId="{E62DE31E-D284-4F55-BD70-283CEDC1E7BD}" type="presOf" srcId="{E8DD25FF-9388-4DAD-B155-378EFBCDB627}" destId="{0ED2D974-153F-4B72-BE7D-31E473632949}" srcOrd="0" destOrd="0" presId="urn:microsoft.com/office/officeart/2005/8/layout/orgChart1"/>
    <dgm:cxn modelId="{94DDA61F-8AF4-458A-9F7A-DFAA7D98833B}" type="presOf" srcId="{1BCF5EBA-1EAC-47C7-A9E5-AF5C23C2D398}" destId="{86C348C6-9C30-43BB-9020-221A2054CC7D}" srcOrd="0" destOrd="0" presId="urn:microsoft.com/office/officeart/2005/8/layout/orgChart1"/>
    <dgm:cxn modelId="{3C0EA71F-C260-40EB-9A19-2EEBE1C6C0A3}" type="presOf" srcId="{8AEB1953-EAF8-4634-852F-844E7C6FBDBE}" destId="{8484F771-9BDC-4F23-BCCB-C8BAAE1B47F0}" srcOrd="0" destOrd="0" presId="urn:microsoft.com/office/officeart/2005/8/layout/orgChart1"/>
    <dgm:cxn modelId="{0A69DF21-C9A7-452A-AF77-E41C7463655A}" type="presOf" srcId="{F876BDCC-A266-4209-8265-D1B9B43F1856}" destId="{F610A60F-1710-4430-8F28-439EF979B2F8}" srcOrd="1" destOrd="0" presId="urn:microsoft.com/office/officeart/2005/8/layout/orgChart1"/>
    <dgm:cxn modelId="{FDE59D24-5532-496B-8A79-CF676F2E2F27}" srcId="{E3FE896A-33DC-47E3-A35F-C4F9F5D6C570}" destId="{D8810DF2-389F-45E2-8BB5-A8F98F374C5B}" srcOrd="1" destOrd="0" parTransId="{422AD047-C8A9-4F78-B207-CD722461BDAE}" sibTransId="{EAAA6C1F-8D5D-4599-B3DA-9C7EF260C9D0}"/>
    <dgm:cxn modelId="{33506E26-9A43-4760-B4CF-E25A590B9939}" type="presOf" srcId="{8AEB1953-EAF8-4634-852F-844E7C6FBDBE}" destId="{B79567D8-182F-4880-AAE5-7B3A9BF41674}" srcOrd="1" destOrd="0" presId="urn:microsoft.com/office/officeart/2005/8/layout/orgChart1"/>
    <dgm:cxn modelId="{1F8D3C27-03C9-449D-830E-2F29B360F395}" type="presOf" srcId="{CEFAA3DB-92B4-41B9-8405-8975B8A79B6D}" destId="{4BDCE7E2-57F7-4968-8378-4DDA2ED30FAF}" srcOrd="1" destOrd="0" presId="urn:microsoft.com/office/officeart/2005/8/layout/orgChart1"/>
    <dgm:cxn modelId="{0E1AB02A-D5A2-49A2-9997-A9884D1B93A4}" type="presOf" srcId="{F866C108-2566-4BD8-B31A-7093672764D7}" destId="{7784D633-1D94-43D9-BE50-963638AEA23B}" srcOrd="1" destOrd="0" presId="urn:microsoft.com/office/officeart/2005/8/layout/orgChart1"/>
    <dgm:cxn modelId="{39BCE92D-6180-41F0-A858-8494AEA98FAE}" type="presOf" srcId="{12FCA970-142A-45DA-85E6-93CF2219072F}" destId="{6FE9B1EE-9AB7-4841-BBDB-194CDE238AE0}" srcOrd="1" destOrd="0" presId="urn:microsoft.com/office/officeart/2005/8/layout/orgChart1"/>
    <dgm:cxn modelId="{F44D9031-7977-429B-A2ED-1C5A4BD7F42D}" srcId="{CC38A83F-B7B4-4855-B536-BBDA527302B6}" destId="{4DAA5E52-CC86-49CE-BF6B-5E1477062CE5}" srcOrd="1" destOrd="0" parTransId="{1BCF5EBA-1EAC-47C7-A9E5-AF5C23C2D398}" sibTransId="{8D1B05AB-716D-42E3-BF35-3117F49B88CB}"/>
    <dgm:cxn modelId="{B68E3C33-4109-42C3-9920-E2F26BB55411}" type="presOf" srcId="{F6084D77-1064-4FA8-AC1C-CFC4A7045FB1}" destId="{0B3F123B-D341-49FE-8853-3457D3FBE621}" srcOrd="0" destOrd="0" presId="urn:microsoft.com/office/officeart/2005/8/layout/orgChart1"/>
    <dgm:cxn modelId="{07789E39-AC58-4A9D-BE20-735B0B3393D9}" srcId="{D8810DF2-389F-45E2-8BB5-A8F98F374C5B}" destId="{AB8B91BF-274A-479D-A661-5BAA4988E590}" srcOrd="5" destOrd="0" parTransId="{4326A850-8D0E-4784-AE26-97EA1985FA1C}" sibTransId="{DDDA5A65-4ED1-4DD9-A294-9F40EFE94566}"/>
    <dgm:cxn modelId="{1030033D-088A-4555-B146-824598799266}" srcId="{D8810DF2-389F-45E2-8BB5-A8F98F374C5B}" destId="{D773291F-78AA-45A0-871A-F3212F03B6F7}" srcOrd="4" destOrd="0" parTransId="{8C7E984F-DCDB-4B51-8A0E-7C7B4B2B264E}" sibTransId="{5A93755E-9047-44A2-B685-62E427145C6A}"/>
    <dgm:cxn modelId="{97E0FC40-DF5F-48BB-9A5B-92283FBEF5F0}" type="presOf" srcId="{F9392249-92F6-4F14-A184-DC355F0B3FC1}" destId="{5E9F35AF-386C-4D64-9DEA-E590F3F80E6F}" srcOrd="1" destOrd="0" presId="urn:microsoft.com/office/officeart/2005/8/layout/orgChart1"/>
    <dgm:cxn modelId="{31777060-0977-4EEF-9A6B-8D2B42C54FD2}" srcId="{F866C108-2566-4BD8-B31A-7093672764D7}" destId="{2D3D7FAF-4AA7-40FA-AA11-A576BA24D54B}" srcOrd="0" destOrd="0" parTransId="{480D5EB7-8809-481D-AFFD-813906352D48}" sibTransId="{9204C7A6-4B74-4672-9581-6E45201B47B4}"/>
    <dgm:cxn modelId="{E410E941-0060-40DC-9FD3-C55C48E55DBD}" type="presOf" srcId="{D8810DF2-389F-45E2-8BB5-A8F98F374C5B}" destId="{0096E2B3-63FC-4A79-9F6A-A82968154B53}" srcOrd="0" destOrd="0" presId="urn:microsoft.com/office/officeart/2005/8/layout/orgChart1"/>
    <dgm:cxn modelId="{CA58E067-3354-4080-8175-2D719E499F71}" type="presOf" srcId="{02C1AEDB-023B-40F5-89CC-86F2BA57506C}" destId="{C3513CBF-C1F3-4E5C-9136-ECF4D19F314E}" srcOrd="0" destOrd="0" presId="urn:microsoft.com/office/officeart/2005/8/layout/orgChart1"/>
    <dgm:cxn modelId="{282A856A-30FC-442E-ACE6-0DF949E4AE6A}" srcId="{D8810DF2-389F-45E2-8BB5-A8F98F374C5B}" destId="{F9392249-92F6-4F14-A184-DC355F0B3FC1}" srcOrd="1" destOrd="0" parTransId="{7CEF5E9B-DDA6-4E30-A78B-CC3A281E2BE5}" sibTransId="{5EEB9B85-5F9A-49D9-AD7D-6ED30AA4CB7C}"/>
    <dgm:cxn modelId="{C781C34B-3A0A-4A57-8CAF-975C8CE8B14A}" type="presOf" srcId="{480D5EB7-8809-481D-AFFD-813906352D48}" destId="{39237D54-0AB9-4C00-9642-29F824297C69}" srcOrd="0" destOrd="0" presId="urn:microsoft.com/office/officeart/2005/8/layout/orgChart1"/>
    <dgm:cxn modelId="{A37CBF6D-2E3D-442B-B996-B0123D26AF25}" type="presOf" srcId="{F9392249-92F6-4F14-A184-DC355F0B3FC1}" destId="{FE9A51F0-A0DC-43A1-819A-E31D511B950A}" srcOrd="0" destOrd="0" presId="urn:microsoft.com/office/officeart/2005/8/layout/orgChart1"/>
    <dgm:cxn modelId="{7167EF6F-9E27-4548-A70F-D3137A377D05}" type="presOf" srcId="{61C859AE-FBA0-436A-BC48-ACFEA55D129A}" destId="{2BFA6706-551F-4A6A-82A3-04276059AFE6}" srcOrd="1" destOrd="0" presId="urn:microsoft.com/office/officeart/2005/8/layout/orgChart1"/>
    <dgm:cxn modelId="{19D30671-83F8-4C34-8E54-406EF566A273}" type="presOf" srcId="{306CAF96-1DB9-4BF0-AC91-6FD37E40C022}" destId="{DF7020A0-E450-4987-B505-3410E36A002D}" srcOrd="0" destOrd="0" presId="urn:microsoft.com/office/officeart/2005/8/layout/orgChart1"/>
    <dgm:cxn modelId="{636F7A71-6BEB-4ECE-835C-96A14313C8F9}" type="presOf" srcId="{F876BDCC-A266-4209-8265-D1B9B43F1856}" destId="{63147204-331A-43B0-B520-A76610451BF0}" srcOrd="0" destOrd="0" presId="urn:microsoft.com/office/officeart/2005/8/layout/orgChart1"/>
    <dgm:cxn modelId="{67E45152-F870-41C8-AED9-61FD22E5C93E}" type="presOf" srcId="{02C1AEDB-023B-40F5-89CC-86F2BA57506C}" destId="{1C3143CE-713A-4815-B5A2-938BA1619232}" srcOrd="1" destOrd="0" presId="urn:microsoft.com/office/officeart/2005/8/layout/orgChart1"/>
    <dgm:cxn modelId="{F5FA757D-5DCB-4ED9-9D4F-63ECC99DCC17}" type="presOf" srcId="{B3C5D0C4-803E-42EB-89E5-24D5DB3A077E}" destId="{C9F79667-27B4-4C3E-B17C-BB5E963D1A9B}" srcOrd="0" destOrd="0" presId="urn:microsoft.com/office/officeart/2005/8/layout/orgChart1"/>
    <dgm:cxn modelId="{CF16927F-4F3D-48F8-9E14-AF56FA0A3321}" srcId="{E3FE896A-33DC-47E3-A35F-C4F9F5D6C570}" destId="{8AEB1953-EAF8-4634-852F-844E7C6FBDBE}" srcOrd="0" destOrd="0" parTransId="{485DAC14-BF12-473C-8CAA-FDAA57E8D83A}" sibTransId="{F41E3730-FAF4-4858-8453-A07FD39716FB}"/>
    <dgm:cxn modelId="{F4E9C880-8449-4505-9E67-100E68864BB6}" srcId="{D8810DF2-389F-45E2-8BB5-A8F98F374C5B}" destId="{02C1AEDB-023B-40F5-89CC-86F2BA57506C}" srcOrd="2" destOrd="0" parTransId="{E2497260-4E4A-494F-B835-96C4128FD114}" sibTransId="{F4A0A99A-8B41-4AE6-8B13-59D68B5BCE71}"/>
    <dgm:cxn modelId="{752FBA83-BBDD-4EB3-B72F-422A1F863B3D}" type="presOf" srcId="{3105D078-C1CF-4E6C-AA84-D7B9646A6AD2}" destId="{97B60008-A5EE-4CE4-A8C4-E19376E605AD}" srcOrd="0" destOrd="0" presId="urn:microsoft.com/office/officeart/2005/8/layout/orgChart1"/>
    <dgm:cxn modelId="{907BBB83-00C1-435C-8264-1DB1B2F47293}" srcId="{CC38A83F-B7B4-4855-B536-BBDA527302B6}" destId="{61C859AE-FBA0-436A-BC48-ACFEA55D129A}" srcOrd="0" destOrd="0" parTransId="{DA7001B8-F1BD-4E2D-86D1-55D158E55893}" sibTransId="{DDE430CE-195C-4EA8-ABDE-E8BEC22F711F}"/>
    <dgm:cxn modelId="{8B10ED84-BF1A-4EEB-AE8D-1A4B904C2A23}" type="presOf" srcId="{2D3D7FAF-4AA7-40FA-AA11-A576BA24D54B}" destId="{E788C092-8FE4-4C58-878B-CCC600BD58A8}" srcOrd="1" destOrd="0" presId="urn:microsoft.com/office/officeart/2005/8/layout/orgChart1"/>
    <dgm:cxn modelId="{B4272E8D-65C3-453F-95D7-44362B664308}" type="presOf" srcId="{25F9AA49-21D7-47F7-A933-8B623CA22AC6}" destId="{172D744E-6235-4014-8656-66FD13A2C56A}" srcOrd="1" destOrd="0" presId="urn:microsoft.com/office/officeart/2005/8/layout/orgChart1"/>
    <dgm:cxn modelId="{43D7E68E-3EED-4943-ABDC-FA0B40CF3653}" type="presOf" srcId="{61C859AE-FBA0-436A-BC48-ACFEA55D129A}" destId="{CA6F55E3-69D1-4004-9EAC-78373B03DAFA}" srcOrd="0" destOrd="0" presId="urn:microsoft.com/office/officeart/2005/8/layout/orgChart1"/>
    <dgm:cxn modelId="{F71D4991-DE23-4C94-9456-0528A23BEC27}" type="presOf" srcId="{BB18D24E-5E6A-4966-BD78-EB29FF4512E1}" destId="{3359CE6C-301D-432C-A12C-BD9DDFFEB7B1}" srcOrd="0" destOrd="0" presId="urn:microsoft.com/office/officeart/2005/8/layout/orgChart1"/>
    <dgm:cxn modelId="{1A17F293-7D23-4DCF-898F-AA51BD63B15A}" type="presOf" srcId="{12FCA970-142A-45DA-85E6-93CF2219072F}" destId="{8CBEDFAB-8C90-45FB-8C69-E69842904A77}" srcOrd="0" destOrd="0" presId="urn:microsoft.com/office/officeart/2005/8/layout/orgChart1"/>
    <dgm:cxn modelId="{DFB2B695-AF75-472B-8EB3-DFB18DF4C178}" type="presOf" srcId="{431170EC-5A5A-4923-A93F-034897145992}" destId="{F22A28CD-EA08-4CFE-AA65-D1882C72E7A3}" srcOrd="0" destOrd="0" presId="urn:microsoft.com/office/officeart/2005/8/layout/orgChart1"/>
    <dgm:cxn modelId="{68230D96-5062-4703-8FB6-8ECA9AC4A0AC}" srcId="{F866C108-2566-4BD8-B31A-7093672764D7}" destId="{0C3A6121-7CA9-428C-9ADD-B6FEB17BC1F1}" srcOrd="1" destOrd="0" parTransId="{ABE47F75-6519-4838-965B-F45280F8E8DF}" sibTransId="{2BA08704-2C3E-4A00-9342-5D3916289C17}"/>
    <dgm:cxn modelId="{DDB5F299-4985-4AD3-8F3C-3699BF0DB067}" type="presOf" srcId="{E8DD25FF-9388-4DAD-B155-378EFBCDB627}" destId="{E4107926-6764-499A-B0BE-42FBF3AC1E29}" srcOrd="1" destOrd="0" presId="urn:microsoft.com/office/officeart/2005/8/layout/orgChart1"/>
    <dgm:cxn modelId="{2BC64B9F-E50E-48E5-871C-91B6BE105F79}" type="presOf" srcId="{7CEF5E9B-DDA6-4E30-A78B-CC3A281E2BE5}" destId="{2FA55C77-403F-435C-90E2-6794F2DDA99C}" srcOrd="0" destOrd="0" presId="urn:microsoft.com/office/officeart/2005/8/layout/orgChart1"/>
    <dgm:cxn modelId="{A0398EA0-4FB1-4B84-9303-8F411CBE2CF7}" type="presOf" srcId="{D773291F-78AA-45A0-871A-F3212F03B6F7}" destId="{7030886E-9482-4DDF-9CC1-0AE5DBCC7065}" srcOrd="1" destOrd="0" presId="urn:microsoft.com/office/officeart/2005/8/layout/orgChart1"/>
    <dgm:cxn modelId="{172ED9A1-FCA4-43E7-95B9-24B907174F7F}" type="presOf" srcId="{D8810DF2-389F-45E2-8BB5-A8F98F374C5B}" destId="{90F4F529-864C-4941-A5E6-96AC6A8E17AD}" srcOrd="1" destOrd="0" presId="urn:microsoft.com/office/officeart/2005/8/layout/orgChart1"/>
    <dgm:cxn modelId="{EAD131A6-DECD-41E0-89D0-FC7565365B2F}" type="presOf" srcId="{8C7E984F-DCDB-4B51-8A0E-7C7B4B2B264E}" destId="{9CF3E611-AD98-457E-9B33-FF99082CE756}" srcOrd="0" destOrd="0" presId="urn:microsoft.com/office/officeart/2005/8/layout/orgChart1"/>
    <dgm:cxn modelId="{B0AB63AD-35A0-4A4E-AF65-D39CB93E78B4}" srcId="{D8810DF2-389F-45E2-8BB5-A8F98F374C5B}" destId="{CC38A83F-B7B4-4855-B536-BBDA527302B6}" srcOrd="0" destOrd="0" parTransId="{B3C5D0C4-803E-42EB-89E5-24D5DB3A077E}" sibTransId="{18470DBD-D001-43B2-9481-A4FBC068BCC4}"/>
    <dgm:cxn modelId="{46020CB3-54C1-4D68-BB27-1012C339A2B3}" type="presOf" srcId="{4DAA5E52-CC86-49CE-BF6B-5E1477062CE5}" destId="{778C9E18-0164-4674-B0F5-68C214DBEB6F}" srcOrd="0" destOrd="0" presId="urn:microsoft.com/office/officeart/2005/8/layout/orgChart1"/>
    <dgm:cxn modelId="{087279B4-DC76-4CDD-AE8E-413FA436A065}" type="presOf" srcId="{4DAA5E52-CC86-49CE-BF6B-5E1477062CE5}" destId="{0B644758-E84F-407E-81A8-199BC80EF372}" srcOrd="1" destOrd="0" presId="urn:microsoft.com/office/officeart/2005/8/layout/orgChart1"/>
    <dgm:cxn modelId="{78468CB5-75AE-4578-A7C5-60A30F3CC498}" type="presOf" srcId="{CEFAA3DB-92B4-41B9-8405-8975B8A79B6D}" destId="{61F25B40-0FE0-4D8B-89D7-06B58B018D6B}" srcOrd="0" destOrd="0" presId="urn:microsoft.com/office/officeart/2005/8/layout/orgChart1"/>
    <dgm:cxn modelId="{4F1F00BA-2E8A-45CF-8D0A-7EB5D8FF2BE7}" type="presOf" srcId="{E2497260-4E4A-494F-B835-96C4128FD114}" destId="{1060DBBF-45D4-47A0-BF63-B15F12B27CC8}" srcOrd="0" destOrd="0" presId="urn:microsoft.com/office/officeart/2005/8/layout/orgChart1"/>
    <dgm:cxn modelId="{939906BD-313F-4DAD-8EAF-9E09BEB8A360}" type="presOf" srcId="{25F9AA49-21D7-47F7-A933-8B623CA22AC6}" destId="{FCB0263E-30DF-4FB3-8775-A4039B576E8D}" srcOrd="0" destOrd="0" presId="urn:microsoft.com/office/officeart/2005/8/layout/orgChart1"/>
    <dgm:cxn modelId="{4A0C14C1-78FD-4E37-B535-15FBBD14198D}" type="presOf" srcId="{3D5A7E5B-2E93-42A9-B87F-E9FDCC57E7D0}" destId="{4380E8A5-022D-4C0E-B567-1B42FF10602C}" srcOrd="0" destOrd="0" presId="urn:microsoft.com/office/officeart/2005/8/layout/orgChart1"/>
    <dgm:cxn modelId="{FDBB25C6-AFC4-4832-BF5C-635F81B4ACE3}" type="presOf" srcId="{0C3A6121-7CA9-428C-9ADD-B6FEB17BC1F1}" destId="{157B5E1E-7C8A-4B29-9673-1B54E0B73C8C}" srcOrd="1" destOrd="0" presId="urn:microsoft.com/office/officeart/2005/8/layout/orgChart1"/>
    <dgm:cxn modelId="{7CB7A5C6-8742-453D-BB97-E9F10A121607}" type="presOf" srcId="{5BC5899E-FC8E-4CCC-A2CC-BDCA11A0CE7B}" destId="{5E8EFC18-AA39-4C6C-96B0-B5EB85597313}" srcOrd="0" destOrd="0" presId="urn:microsoft.com/office/officeart/2005/8/layout/orgChart1"/>
    <dgm:cxn modelId="{9AB3A7CD-13F7-40B7-9CFF-635D85AE3EAC}" type="presOf" srcId="{AB8B91BF-274A-479D-A661-5BAA4988E590}" destId="{E727E17C-B780-4945-85C0-1376CB59539A}" srcOrd="1" destOrd="0" presId="urn:microsoft.com/office/officeart/2005/8/layout/orgChart1"/>
    <dgm:cxn modelId="{C01FC6CE-BC5A-43AB-B206-E0E0C2ACA6CD}" type="presOf" srcId="{D773291F-78AA-45A0-871A-F3212F03B6F7}" destId="{D122599A-9BF9-45F8-B875-B853D6CB439B}" srcOrd="0" destOrd="0" presId="urn:microsoft.com/office/officeart/2005/8/layout/orgChart1"/>
    <dgm:cxn modelId="{1FE354D0-7093-4807-9BDF-ADFD73FE7DD2}" type="presOf" srcId="{CC38A83F-B7B4-4855-B536-BBDA527302B6}" destId="{F1D35E2A-A3E4-478B-A1E6-3025D0E2C375}" srcOrd="1" destOrd="0" presId="urn:microsoft.com/office/officeart/2005/8/layout/orgChart1"/>
    <dgm:cxn modelId="{026EA0D0-18F6-4B5A-98BD-29527DFBF5FF}" srcId="{0C3A6121-7CA9-428C-9ADD-B6FEB17BC1F1}" destId="{CEFAA3DB-92B4-41B9-8405-8975B8A79B6D}" srcOrd="0" destOrd="0" parTransId="{07549D61-10AF-49C2-BB74-C37BD2206D37}" sibTransId="{B3DFAC0C-2150-456D-894E-5742C7FE3D65}"/>
    <dgm:cxn modelId="{235422D7-FF56-48ED-B23C-E40B5F8E1267}" type="presOf" srcId="{AB8B91BF-274A-479D-A661-5BAA4988E590}" destId="{26898BEF-2FC4-421A-AD8A-F9D79055A0C2}" srcOrd="0" destOrd="0" presId="urn:microsoft.com/office/officeart/2005/8/layout/orgChart1"/>
    <dgm:cxn modelId="{1EF6D8E4-B51E-442F-86BE-4C81F15AE679}" type="presOf" srcId="{ABE47F75-6519-4838-965B-F45280F8E8DF}" destId="{CEC28F4B-64DE-4743-BFA3-1C65E2E4D9DB}" srcOrd="0" destOrd="0" presId="urn:microsoft.com/office/officeart/2005/8/layout/orgChart1"/>
    <dgm:cxn modelId="{04C546E6-431A-43A5-A652-88A18AC28E12}" type="presOf" srcId="{4326A850-8D0E-4784-AE26-97EA1985FA1C}" destId="{3CB0F951-A87E-481D-ACD4-F889D0238F83}" srcOrd="0" destOrd="0" presId="urn:microsoft.com/office/officeart/2005/8/layout/orgChart1"/>
    <dgm:cxn modelId="{0FAFF5E6-7467-4994-9241-727324FDAD2E}" type="presOf" srcId="{DA7001B8-F1BD-4E2D-86D1-55D158E55893}" destId="{0CBEDCF5-6D1F-45CF-A311-9BB32C211739}" srcOrd="0" destOrd="0" presId="urn:microsoft.com/office/officeart/2005/8/layout/orgChart1"/>
    <dgm:cxn modelId="{4363B5EA-1307-453A-8737-61E7B215DFDB}" srcId="{CC38A83F-B7B4-4855-B536-BBDA527302B6}" destId="{E8DD25FF-9388-4DAD-B155-378EFBCDB627}" srcOrd="3" destOrd="0" parTransId="{3D5A7E5B-2E93-42A9-B87F-E9FDCC57E7D0}" sibTransId="{0525DA32-810B-4000-9C70-DEDF2AC80F1E}"/>
    <dgm:cxn modelId="{41C309EB-958A-4845-9D8F-299FEF066176}" type="presOf" srcId="{5BC5899E-FC8E-4CCC-A2CC-BDCA11A0CE7B}" destId="{116B7EEE-17AC-45E0-A20B-19FFE8CFA483}" srcOrd="1" destOrd="0" presId="urn:microsoft.com/office/officeart/2005/8/layout/orgChart1"/>
    <dgm:cxn modelId="{56A845F0-B430-4224-BF8F-7666A9DC8F22}" type="presOf" srcId="{07549D61-10AF-49C2-BB74-C37BD2206D37}" destId="{A79FF2F9-6AE2-4483-A640-75A31504C906}" srcOrd="0" destOrd="0" presId="urn:microsoft.com/office/officeart/2005/8/layout/orgChart1"/>
    <dgm:cxn modelId="{41A5ADF1-4FBD-45A4-8FB9-F7DD7F00DB2C}" type="presOf" srcId="{F866C108-2566-4BD8-B31A-7093672764D7}" destId="{559B7A3A-51B7-41EC-8383-2C44A7B57203}" srcOrd="0" destOrd="0" presId="urn:microsoft.com/office/officeart/2005/8/layout/orgChart1"/>
    <dgm:cxn modelId="{FF2418F9-C04C-4DBA-8873-39048675879B}" srcId="{F876BDCC-A266-4209-8265-D1B9B43F1856}" destId="{12FCA970-142A-45DA-85E6-93CF2219072F}" srcOrd="0" destOrd="0" parTransId="{431170EC-5A5A-4923-A93F-034897145992}" sibTransId="{B818150D-04BE-454A-8108-BF3FFECD8CF4}"/>
    <dgm:cxn modelId="{8B2AFDFB-96F3-4946-97DA-50221B0F015D}" srcId="{CC38A83F-B7B4-4855-B536-BBDA527302B6}" destId="{F866C108-2566-4BD8-B31A-7093672764D7}" srcOrd="2" destOrd="0" parTransId="{306CAF96-1DB9-4BF0-AC91-6FD37E40C022}" sibTransId="{9DADAF3D-A31C-4E76-AD28-001F06F9884D}"/>
    <dgm:cxn modelId="{52DA52FD-E621-430B-B78D-66D2806017CC}" type="presOf" srcId="{E3FE896A-33DC-47E3-A35F-C4F9F5D6C570}" destId="{1A903A3C-EC21-4483-9AFD-C13F93A8E5EB}" srcOrd="0" destOrd="0" presId="urn:microsoft.com/office/officeart/2005/8/layout/orgChart1"/>
    <dgm:cxn modelId="{FA5A3CFF-2E79-4CD8-9D0D-E86F33D87F96}" srcId="{CEFAA3DB-92B4-41B9-8405-8975B8A79B6D}" destId="{25F9AA49-21D7-47F7-A933-8B623CA22AC6}" srcOrd="0" destOrd="0" parTransId="{F6084D77-1064-4FA8-AC1C-CFC4A7045FB1}" sibTransId="{B1202AFF-566D-45BD-AF52-1E1406BB1BBD}"/>
    <dgm:cxn modelId="{B6EEE084-09A5-42EE-98C0-539AEC0C274D}" type="presParOf" srcId="{1A903A3C-EC21-4483-9AFD-C13F93A8E5EB}" destId="{FB48142A-DB02-4BE9-8ACD-ED4C1B13FCB5}" srcOrd="0" destOrd="0" presId="urn:microsoft.com/office/officeart/2005/8/layout/orgChart1"/>
    <dgm:cxn modelId="{712CA080-4C66-4C7C-89B7-0FDC5CAE3046}" type="presParOf" srcId="{FB48142A-DB02-4BE9-8ACD-ED4C1B13FCB5}" destId="{675CD8D4-00D9-47BE-80C8-D63DDA4DB24A}" srcOrd="0" destOrd="0" presId="urn:microsoft.com/office/officeart/2005/8/layout/orgChart1"/>
    <dgm:cxn modelId="{82A56F47-D6B4-4C0A-9C0B-4528E563CD39}" type="presParOf" srcId="{675CD8D4-00D9-47BE-80C8-D63DDA4DB24A}" destId="{8484F771-9BDC-4F23-BCCB-C8BAAE1B47F0}" srcOrd="0" destOrd="0" presId="urn:microsoft.com/office/officeart/2005/8/layout/orgChart1"/>
    <dgm:cxn modelId="{1E5AEB9E-FF55-490A-AFFA-0BCA648A6CC9}" type="presParOf" srcId="{675CD8D4-00D9-47BE-80C8-D63DDA4DB24A}" destId="{B79567D8-182F-4880-AAE5-7B3A9BF41674}" srcOrd="1" destOrd="0" presId="urn:microsoft.com/office/officeart/2005/8/layout/orgChart1"/>
    <dgm:cxn modelId="{9059795D-3330-49CF-96B8-4860B4E127E7}" type="presParOf" srcId="{FB48142A-DB02-4BE9-8ACD-ED4C1B13FCB5}" destId="{C6B7DCC0-1D78-440C-9892-1FD051E0274D}" srcOrd="1" destOrd="0" presId="urn:microsoft.com/office/officeart/2005/8/layout/orgChart1"/>
    <dgm:cxn modelId="{974354A5-2C64-4C10-A234-8934D03A7643}" type="presParOf" srcId="{FB48142A-DB02-4BE9-8ACD-ED4C1B13FCB5}" destId="{F84EC954-D1E8-44A5-9CCD-86D8C02ECF1C}" srcOrd="2" destOrd="0" presId="urn:microsoft.com/office/officeart/2005/8/layout/orgChart1"/>
    <dgm:cxn modelId="{D0322778-13BA-4ECF-B9AF-A7E7B077858B}" type="presParOf" srcId="{1A903A3C-EC21-4483-9AFD-C13F93A8E5EB}" destId="{10CC9E70-4D12-4909-BFF6-A02E5042926A}" srcOrd="1" destOrd="0" presId="urn:microsoft.com/office/officeart/2005/8/layout/orgChart1"/>
    <dgm:cxn modelId="{3105F3E0-2FE3-4C27-98F1-CAD70FE038B4}" type="presParOf" srcId="{10CC9E70-4D12-4909-BFF6-A02E5042926A}" destId="{0A653B53-1F8A-406D-A317-F1F5661C816B}" srcOrd="0" destOrd="0" presId="urn:microsoft.com/office/officeart/2005/8/layout/orgChart1"/>
    <dgm:cxn modelId="{ADB2C8AF-4229-4A23-B31B-23E5AD8F11C3}" type="presParOf" srcId="{0A653B53-1F8A-406D-A317-F1F5661C816B}" destId="{0096E2B3-63FC-4A79-9F6A-A82968154B53}" srcOrd="0" destOrd="0" presId="urn:microsoft.com/office/officeart/2005/8/layout/orgChart1"/>
    <dgm:cxn modelId="{261758B9-9DD8-4361-8E37-651CB2D453AC}" type="presParOf" srcId="{0A653B53-1F8A-406D-A317-F1F5661C816B}" destId="{90F4F529-864C-4941-A5E6-96AC6A8E17AD}" srcOrd="1" destOrd="0" presId="urn:microsoft.com/office/officeart/2005/8/layout/orgChart1"/>
    <dgm:cxn modelId="{85EF353E-296B-4236-AA11-72A115EF71AE}" type="presParOf" srcId="{10CC9E70-4D12-4909-BFF6-A02E5042926A}" destId="{B81FAACA-6D42-4B03-8AD8-FD6354ADCB1B}" srcOrd="1" destOrd="0" presId="urn:microsoft.com/office/officeart/2005/8/layout/orgChart1"/>
    <dgm:cxn modelId="{69787F52-996B-48F3-B09A-E2E7DCDF114B}" type="presParOf" srcId="{B81FAACA-6D42-4B03-8AD8-FD6354ADCB1B}" destId="{C9F79667-27B4-4C3E-B17C-BB5E963D1A9B}" srcOrd="0" destOrd="0" presId="urn:microsoft.com/office/officeart/2005/8/layout/orgChart1"/>
    <dgm:cxn modelId="{D6562909-73B6-4074-A65E-42A2B7082DF7}" type="presParOf" srcId="{B81FAACA-6D42-4B03-8AD8-FD6354ADCB1B}" destId="{2F3FFC72-B449-4D59-8125-4C55FA7BB42C}" srcOrd="1" destOrd="0" presId="urn:microsoft.com/office/officeart/2005/8/layout/orgChart1"/>
    <dgm:cxn modelId="{8B80B515-74A3-447A-9ABB-2611C3783B31}" type="presParOf" srcId="{2F3FFC72-B449-4D59-8125-4C55FA7BB42C}" destId="{8DF7F59B-FDFC-40C6-A483-3DC9273DAA38}" srcOrd="0" destOrd="0" presId="urn:microsoft.com/office/officeart/2005/8/layout/orgChart1"/>
    <dgm:cxn modelId="{B1BF39A0-6EC0-4CC5-833E-5C63C7D02E43}" type="presParOf" srcId="{8DF7F59B-FDFC-40C6-A483-3DC9273DAA38}" destId="{82A3AD61-4959-4998-926E-4859EDBD5DD5}" srcOrd="0" destOrd="0" presId="urn:microsoft.com/office/officeart/2005/8/layout/orgChart1"/>
    <dgm:cxn modelId="{E78B24F2-B843-4154-9774-6649C541E153}" type="presParOf" srcId="{8DF7F59B-FDFC-40C6-A483-3DC9273DAA38}" destId="{F1D35E2A-A3E4-478B-A1E6-3025D0E2C375}" srcOrd="1" destOrd="0" presId="urn:microsoft.com/office/officeart/2005/8/layout/orgChart1"/>
    <dgm:cxn modelId="{929512AF-A746-4931-9040-18E06E6FF73E}" type="presParOf" srcId="{2F3FFC72-B449-4D59-8125-4C55FA7BB42C}" destId="{79E82160-4CB8-4FCD-8FD0-B0D3F5243F03}" srcOrd="1" destOrd="0" presId="urn:microsoft.com/office/officeart/2005/8/layout/orgChart1"/>
    <dgm:cxn modelId="{FAD4F3C1-F43B-4837-97EE-642C9514F221}" type="presParOf" srcId="{79E82160-4CB8-4FCD-8FD0-B0D3F5243F03}" destId="{0CBEDCF5-6D1F-45CF-A311-9BB32C211739}" srcOrd="0" destOrd="0" presId="urn:microsoft.com/office/officeart/2005/8/layout/orgChart1"/>
    <dgm:cxn modelId="{9537E650-CEE0-49A2-B5F0-5395A5E1D062}" type="presParOf" srcId="{79E82160-4CB8-4FCD-8FD0-B0D3F5243F03}" destId="{457A218C-A8E8-4DB4-9DC6-603878B4F00C}" srcOrd="1" destOrd="0" presId="urn:microsoft.com/office/officeart/2005/8/layout/orgChart1"/>
    <dgm:cxn modelId="{BB50CA80-4FA3-46E7-AFEC-DBB8408FEE4F}" type="presParOf" srcId="{457A218C-A8E8-4DB4-9DC6-603878B4F00C}" destId="{A4039EF3-F8C9-44A5-A989-252DB7B4C1B3}" srcOrd="0" destOrd="0" presId="urn:microsoft.com/office/officeart/2005/8/layout/orgChart1"/>
    <dgm:cxn modelId="{D59D244F-40B0-4170-B9B7-193CC6F4D214}" type="presParOf" srcId="{A4039EF3-F8C9-44A5-A989-252DB7B4C1B3}" destId="{CA6F55E3-69D1-4004-9EAC-78373B03DAFA}" srcOrd="0" destOrd="0" presId="urn:microsoft.com/office/officeart/2005/8/layout/orgChart1"/>
    <dgm:cxn modelId="{11EA5A2D-B9B4-49CC-990E-0643FB678AB3}" type="presParOf" srcId="{A4039EF3-F8C9-44A5-A989-252DB7B4C1B3}" destId="{2BFA6706-551F-4A6A-82A3-04276059AFE6}" srcOrd="1" destOrd="0" presId="urn:microsoft.com/office/officeart/2005/8/layout/orgChart1"/>
    <dgm:cxn modelId="{A97F0005-A148-47EB-9E16-3C8D875A3F65}" type="presParOf" srcId="{457A218C-A8E8-4DB4-9DC6-603878B4F00C}" destId="{6EBCCE83-01C7-465F-B965-2FFB51E70711}" srcOrd="1" destOrd="0" presId="urn:microsoft.com/office/officeart/2005/8/layout/orgChart1"/>
    <dgm:cxn modelId="{69D63828-BA91-4395-98F6-8B82978C1F9A}" type="presParOf" srcId="{457A218C-A8E8-4DB4-9DC6-603878B4F00C}" destId="{DB5A4C2E-0564-459E-B0D6-53B36F18C462}" srcOrd="2" destOrd="0" presId="urn:microsoft.com/office/officeart/2005/8/layout/orgChart1"/>
    <dgm:cxn modelId="{DE8209E0-A601-4060-80E5-16359688CF52}" type="presParOf" srcId="{79E82160-4CB8-4FCD-8FD0-B0D3F5243F03}" destId="{86C348C6-9C30-43BB-9020-221A2054CC7D}" srcOrd="2" destOrd="0" presId="urn:microsoft.com/office/officeart/2005/8/layout/orgChart1"/>
    <dgm:cxn modelId="{66D462CB-5BD5-49D1-A227-88D7E186690C}" type="presParOf" srcId="{79E82160-4CB8-4FCD-8FD0-B0D3F5243F03}" destId="{37E41AD7-39F4-435D-A6CB-9FD6CF9B4DA4}" srcOrd="3" destOrd="0" presId="urn:microsoft.com/office/officeart/2005/8/layout/orgChart1"/>
    <dgm:cxn modelId="{CCB1B731-2E9C-464F-964F-17AE50EEE43D}" type="presParOf" srcId="{37E41AD7-39F4-435D-A6CB-9FD6CF9B4DA4}" destId="{2E2216C9-3ACF-4562-A5F0-B54DB500EB3E}" srcOrd="0" destOrd="0" presId="urn:microsoft.com/office/officeart/2005/8/layout/orgChart1"/>
    <dgm:cxn modelId="{44C3D8F2-F020-48EB-81BC-CCC8B3A08C53}" type="presParOf" srcId="{2E2216C9-3ACF-4562-A5F0-B54DB500EB3E}" destId="{778C9E18-0164-4674-B0F5-68C214DBEB6F}" srcOrd="0" destOrd="0" presId="urn:microsoft.com/office/officeart/2005/8/layout/orgChart1"/>
    <dgm:cxn modelId="{B1E56481-C1E5-4283-A51D-4E24486E586E}" type="presParOf" srcId="{2E2216C9-3ACF-4562-A5F0-B54DB500EB3E}" destId="{0B644758-E84F-407E-81A8-199BC80EF372}" srcOrd="1" destOrd="0" presId="urn:microsoft.com/office/officeart/2005/8/layout/orgChart1"/>
    <dgm:cxn modelId="{AC799E29-4782-41E3-8605-6B1A991F5C7B}" type="presParOf" srcId="{37E41AD7-39F4-435D-A6CB-9FD6CF9B4DA4}" destId="{D061D24F-A5C1-489B-BE7A-F88D73E174D1}" srcOrd="1" destOrd="0" presId="urn:microsoft.com/office/officeart/2005/8/layout/orgChart1"/>
    <dgm:cxn modelId="{AED798B5-7563-4E6E-BA8B-F8B6D701D763}" type="presParOf" srcId="{37E41AD7-39F4-435D-A6CB-9FD6CF9B4DA4}" destId="{09E21FE0-9FFE-4350-A149-FBA9C932E78E}" srcOrd="2" destOrd="0" presId="urn:microsoft.com/office/officeart/2005/8/layout/orgChart1"/>
    <dgm:cxn modelId="{2DDA775C-624C-421E-8FE1-708A2F856690}" type="presParOf" srcId="{2F3FFC72-B449-4D59-8125-4C55FA7BB42C}" destId="{1400BD3D-2D3C-491A-A65F-7DECB6B068B6}" srcOrd="2" destOrd="0" presId="urn:microsoft.com/office/officeart/2005/8/layout/orgChart1"/>
    <dgm:cxn modelId="{12C517FA-0164-4C1C-A338-30737215E6C4}" type="presParOf" srcId="{1400BD3D-2D3C-491A-A65F-7DECB6B068B6}" destId="{DF7020A0-E450-4987-B505-3410E36A002D}" srcOrd="0" destOrd="0" presId="urn:microsoft.com/office/officeart/2005/8/layout/orgChart1"/>
    <dgm:cxn modelId="{9423FD03-B449-41FA-A6A2-0F73AF394AA5}" type="presParOf" srcId="{1400BD3D-2D3C-491A-A65F-7DECB6B068B6}" destId="{DCBF69D1-8CB3-4CB5-890C-463977AEAD0C}" srcOrd="1" destOrd="0" presId="urn:microsoft.com/office/officeart/2005/8/layout/orgChart1"/>
    <dgm:cxn modelId="{2AD3CA71-8551-4653-85B2-0F03CB6A05AC}" type="presParOf" srcId="{DCBF69D1-8CB3-4CB5-890C-463977AEAD0C}" destId="{0254CD45-25DD-4242-BFA8-A5BDBCF36A0B}" srcOrd="0" destOrd="0" presId="urn:microsoft.com/office/officeart/2005/8/layout/orgChart1"/>
    <dgm:cxn modelId="{3710FAA6-7758-44A2-8F32-B8E55DBC2446}" type="presParOf" srcId="{0254CD45-25DD-4242-BFA8-A5BDBCF36A0B}" destId="{559B7A3A-51B7-41EC-8383-2C44A7B57203}" srcOrd="0" destOrd="0" presId="urn:microsoft.com/office/officeart/2005/8/layout/orgChart1"/>
    <dgm:cxn modelId="{609D160D-140D-4D4C-8FFE-8BBC1EEB7270}" type="presParOf" srcId="{0254CD45-25DD-4242-BFA8-A5BDBCF36A0B}" destId="{7784D633-1D94-43D9-BE50-963638AEA23B}" srcOrd="1" destOrd="0" presId="urn:microsoft.com/office/officeart/2005/8/layout/orgChart1"/>
    <dgm:cxn modelId="{99BFF916-7F3E-42CF-BE60-464E97896EEC}" type="presParOf" srcId="{DCBF69D1-8CB3-4CB5-890C-463977AEAD0C}" destId="{656F76CF-53F8-41B3-A769-347B731AABEC}" srcOrd="1" destOrd="0" presId="urn:microsoft.com/office/officeart/2005/8/layout/orgChart1"/>
    <dgm:cxn modelId="{28FDEFFC-4B6C-41F4-92B6-7096B8C71C6E}" type="presParOf" srcId="{DCBF69D1-8CB3-4CB5-890C-463977AEAD0C}" destId="{DB0D8B36-1570-4211-ACE2-99564B81AA9C}" srcOrd="2" destOrd="0" presId="urn:microsoft.com/office/officeart/2005/8/layout/orgChart1"/>
    <dgm:cxn modelId="{8D43E308-137C-4609-80E1-9DF9F4552052}" type="presParOf" srcId="{DB0D8B36-1570-4211-ACE2-99564B81AA9C}" destId="{39237D54-0AB9-4C00-9642-29F824297C69}" srcOrd="0" destOrd="0" presId="urn:microsoft.com/office/officeart/2005/8/layout/orgChart1"/>
    <dgm:cxn modelId="{13DE1A88-67B8-474E-A094-F0EE2ECB9563}" type="presParOf" srcId="{DB0D8B36-1570-4211-ACE2-99564B81AA9C}" destId="{2A40745B-2A94-4FC1-AE30-26F3AA3701A1}" srcOrd="1" destOrd="0" presId="urn:microsoft.com/office/officeart/2005/8/layout/orgChart1"/>
    <dgm:cxn modelId="{9BF21F29-16DD-4AD5-B02A-580D6F3427B9}" type="presParOf" srcId="{2A40745B-2A94-4FC1-AE30-26F3AA3701A1}" destId="{C481CC73-1EB5-41FE-855E-9450CFEE57C2}" srcOrd="0" destOrd="0" presId="urn:microsoft.com/office/officeart/2005/8/layout/orgChart1"/>
    <dgm:cxn modelId="{9F943370-B55F-409B-957F-FE1E6AF8FE9F}" type="presParOf" srcId="{C481CC73-1EB5-41FE-855E-9450CFEE57C2}" destId="{F586204B-5E54-4AED-8299-BB10F33BF153}" srcOrd="0" destOrd="0" presId="urn:microsoft.com/office/officeart/2005/8/layout/orgChart1"/>
    <dgm:cxn modelId="{F3D24D1A-3A69-457F-A83E-4CFA7E11A87B}" type="presParOf" srcId="{C481CC73-1EB5-41FE-855E-9450CFEE57C2}" destId="{E788C092-8FE4-4C58-878B-CCC600BD58A8}" srcOrd="1" destOrd="0" presId="urn:microsoft.com/office/officeart/2005/8/layout/orgChart1"/>
    <dgm:cxn modelId="{AC42806B-5FDF-4F15-B4FF-DCFA825BACDA}" type="presParOf" srcId="{2A40745B-2A94-4FC1-AE30-26F3AA3701A1}" destId="{887A43B7-F2BB-4A29-810B-C83310A85CDA}" srcOrd="1" destOrd="0" presId="urn:microsoft.com/office/officeart/2005/8/layout/orgChart1"/>
    <dgm:cxn modelId="{FC7FF7DF-3284-4398-AAC6-0231D070A2C7}" type="presParOf" srcId="{887A43B7-F2BB-4A29-810B-C83310A85CDA}" destId="{97B60008-A5EE-4CE4-A8C4-E19376E605AD}" srcOrd="0" destOrd="0" presId="urn:microsoft.com/office/officeart/2005/8/layout/orgChart1"/>
    <dgm:cxn modelId="{5F4B87E8-38D0-406F-B746-8AD579A8F991}" type="presParOf" srcId="{887A43B7-F2BB-4A29-810B-C83310A85CDA}" destId="{60A1C9C0-FD7E-47B0-8A24-43133FD49AE3}" srcOrd="1" destOrd="0" presId="urn:microsoft.com/office/officeart/2005/8/layout/orgChart1"/>
    <dgm:cxn modelId="{CE235B39-9DB9-4857-8163-371548C26D31}" type="presParOf" srcId="{60A1C9C0-FD7E-47B0-8A24-43133FD49AE3}" destId="{3AE0B21A-FD75-4E66-B476-BC83E99DA237}" srcOrd="0" destOrd="0" presId="urn:microsoft.com/office/officeart/2005/8/layout/orgChart1"/>
    <dgm:cxn modelId="{4999A8AA-6E37-41E8-92A5-B2E60185694A}" type="presParOf" srcId="{3AE0B21A-FD75-4E66-B476-BC83E99DA237}" destId="{5E8EFC18-AA39-4C6C-96B0-B5EB85597313}" srcOrd="0" destOrd="0" presId="urn:microsoft.com/office/officeart/2005/8/layout/orgChart1"/>
    <dgm:cxn modelId="{E820DB9F-2497-4BB3-8B95-BDD302F7DA3D}" type="presParOf" srcId="{3AE0B21A-FD75-4E66-B476-BC83E99DA237}" destId="{116B7EEE-17AC-45E0-A20B-19FFE8CFA483}" srcOrd="1" destOrd="0" presId="urn:microsoft.com/office/officeart/2005/8/layout/orgChart1"/>
    <dgm:cxn modelId="{F40BC8E7-0B8B-4F94-AC46-379C483F7FB3}" type="presParOf" srcId="{60A1C9C0-FD7E-47B0-8A24-43133FD49AE3}" destId="{1BF3AF45-E4C1-4A22-BDCC-BD11BE4D341D}" srcOrd="1" destOrd="0" presId="urn:microsoft.com/office/officeart/2005/8/layout/orgChart1"/>
    <dgm:cxn modelId="{A894C6A8-C2BF-49FE-B9B7-C69A4A14F154}" type="presParOf" srcId="{60A1C9C0-FD7E-47B0-8A24-43133FD49AE3}" destId="{317ADFB1-183D-409E-884A-D3FF7F8E6FDA}" srcOrd="2" destOrd="0" presId="urn:microsoft.com/office/officeart/2005/8/layout/orgChart1"/>
    <dgm:cxn modelId="{8A5FB0C3-29CF-4C5A-AF1A-1CBF68C215AF}" type="presParOf" srcId="{2A40745B-2A94-4FC1-AE30-26F3AA3701A1}" destId="{2AA43426-4362-4892-BDA8-994AF2A5882F}" srcOrd="2" destOrd="0" presId="urn:microsoft.com/office/officeart/2005/8/layout/orgChart1"/>
    <dgm:cxn modelId="{24C9EC85-0BD7-4A20-B411-20A82CA28641}" type="presParOf" srcId="{DB0D8B36-1570-4211-ACE2-99564B81AA9C}" destId="{CEC28F4B-64DE-4743-BFA3-1C65E2E4D9DB}" srcOrd="2" destOrd="0" presId="urn:microsoft.com/office/officeart/2005/8/layout/orgChart1"/>
    <dgm:cxn modelId="{E4044AF4-D94D-4ACC-84B0-DDB35D206B1E}" type="presParOf" srcId="{DB0D8B36-1570-4211-ACE2-99564B81AA9C}" destId="{CC48A476-1A44-408A-A31B-AD70C4C919DF}" srcOrd="3" destOrd="0" presId="urn:microsoft.com/office/officeart/2005/8/layout/orgChart1"/>
    <dgm:cxn modelId="{CCD06589-324E-4CFD-BF81-C32264E14314}" type="presParOf" srcId="{CC48A476-1A44-408A-A31B-AD70C4C919DF}" destId="{BBA4E563-59A2-45BC-8381-1EA0D5DE2B80}" srcOrd="0" destOrd="0" presId="urn:microsoft.com/office/officeart/2005/8/layout/orgChart1"/>
    <dgm:cxn modelId="{AB69D537-8FD9-43DB-A3CB-274B735C3ED1}" type="presParOf" srcId="{BBA4E563-59A2-45BC-8381-1EA0D5DE2B80}" destId="{A8A7C20A-3903-4A24-833D-FD756BB95076}" srcOrd="0" destOrd="0" presId="urn:microsoft.com/office/officeart/2005/8/layout/orgChart1"/>
    <dgm:cxn modelId="{3D9DA593-3A16-460C-9684-51E42A836A0E}" type="presParOf" srcId="{BBA4E563-59A2-45BC-8381-1EA0D5DE2B80}" destId="{157B5E1E-7C8A-4B29-9673-1B54E0B73C8C}" srcOrd="1" destOrd="0" presId="urn:microsoft.com/office/officeart/2005/8/layout/orgChart1"/>
    <dgm:cxn modelId="{B500746F-5F84-4472-A184-C2F331333CF1}" type="presParOf" srcId="{CC48A476-1A44-408A-A31B-AD70C4C919DF}" destId="{11C1781B-E02B-4147-9B62-8081DC44F6B0}" srcOrd="1" destOrd="0" presId="urn:microsoft.com/office/officeart/2005/8/layout/orgChart1"/>
    <dgm:cxn modelId="{3B696E48-FDA8-4F82-B67C-400508ECF19A}" type="presParOf" srcId="{11C1781B-E02B-4147-9B62-8081DC44F6B0}" destId="{A79FF2F9-6AE2-4483-A640-75A31504C906}" srcOrd="0" destOrd="0" presId="urn:microsoft.com/office/officeart/2005/8/layout/orgChart1"/>
    <dgm:cxn modelId="{DCC5F9B0-0E6E-4E12-8284-DF865002D724}" type="presParOf" srcId="{11C1781B-E02B-4147-9B62-8081DC44F6B0}" destId="{CAA0E715-B9AC-4ACB-9A75-E9051E229A9B}" srcOrd="1" destOrd="0" presId="urn:microsoft.com/office/officeart/2005/8/layout/orgChart1"/>
    <dgm:cxn modelId="{FFA4497D-4F45-4CF8-A659-C7A310483D59}" type="presParOf" srcId="{CAA0E715-B9AC-4ACB-9A75-E9051E229A9B}" destId="{F8C97E0E-6E1A-41C6-9772-F7EC64EBCD61}" srcOrd="0" destOrd="0" presId="urn:microsoft.com/office/officeart/2005/8/layout/orgChart1"/>
    <dgm:cxn modelId="{3D486027-5C70-453D-89F2-274EB0FA1570}" type="presParOf" srcId="{F8C97E0E-6E1A-41C6-9772-F7EC64EBCD61}" destId="{61F25B40-0FE0-4D8B-89D7-06B58B018D6B}" srcOrd="0" destOrd="0" presId="urn:microsoft.com/office/officeart/2005/8/layout/orgChart1"/>
    <dgm:cxn modelId="{BF3ECCD7-EA34-4C02-8A94-7B12141774C0}" type="presParOf" srcId="{F8C97E0E-6E1A-41C6-9772-F7EC64EBCD61}" destId="{4BDCE7E2-57F7-4968-8378-4DDA2ED30FAF}" srcOrd="1" destOrd="0" presId="urn:microsoft.com/office/officeart/2005/8/layout/orgChart1"/>
    <dgm:cxn modelId="{E41AF11C-4344-4097-B4C8-C3527692AE56}" type="presParOf" srcId="{CAA0E715-B9AC-4ACB-9A75-E9051E229A9B}" destId="{2D6AEC46-6DAA-483C-940D-370870509E1F}" srcOrd="1" destOrd="0" presId="urn:microsoft.com/office/officeart/2005/8/layout/orgChart1"/>
    <dgm:cxn modelId="{C040F487-03FD-4683-A516-FAD364007C0C}" type="presParOf" srcId="{2D6AEC46-6DAA-483C-940D-370870509E1F}" destId="{0B3F123B-D341-49FE-8853-3457D3FBE621}" srcOrd="0" destOrd="0" presId="urn:microsoft.com/office/officeart/2005/8/layout/orgChart1"/>
    <dgm:cxn modelId="{112D8DCB-8DEF-467B-B35D-4B6EFAF4EAF5}" type="presParOf" srcId="{2D6AEC46-6DAA-483C-940D-370870509E1F}" destId="{4BCF1445-1AA1-4001-81F5-F32A4C6BD5C0}" srcOrd="1" destOrd="0" presId="urn:microsoft.com/office/officeart/2005/8/layout/orgChart1"/>
    <dgm:cxn modelId="{24D99F46-D251-45A6-AC47-81056E948B4D}" type="presParOf" srcId="{4BCF1445-1AA1-4001-81F5-F32A4C6BD5C0}" destId="{5FE2692B-E0CE-4D44-A1E5-EB40D7ACFF25}" srcOrd="0" destOrd="0" presId="urn:microsoft.com/office/officeart/2005/8/layout/orgChart1"/>
    <dgm:cxn modelId="{9E810AD3-BAE1-46B1-9A0F-7DCDF90AA0ED}" type="presParOf" srcId="{5FE2692B-E0CE-4D44-A1E5-EB40D7ACFF25}" destId="{FCB0263E-30DF-4FB3-8775-A4039B576E8D}" srcOrd="0" destOrd="0" presId="urn:microsoft.com/office/officeart/2005/8/layout/orgChart1"/>
    <dgm:cxn modelId="{9652B7C2-E7B8-4CE7-BD52-7CB896860A26}" type="presParOf" srcId="{5FE2692B-E0CE-4D44-A1E5-EB40D7ACFF25}" destId="{172D744E-6235-4014-8656-66FD13A2C56A}" srcOrd="1" destOrd="0" presId="urn:microsoft.com/office/officeart/2005/8/layout/orgChart1"/>
    <dgm:cxn modelId="{453129AD-E538-4656-9C80-EA9EECD2847A}" type="presParOf" srcId="{4BCF1445-1AA1-4001-81F5-F32A4C6BD5C0}" destId="{3C9A16A9-EC88-43A2-B007-041F91664E93}" srcOrd="1" destOrd="0" presId="urn:microsoft.com/office/officeart/2005/8/layout/orgChart1"/>
    <dgm:cxn modelId="{A8C0EF15-91C9-4D45-9FF6-5EAA4707A6F7}" type="presParOf" srcId="{4BCF1445-1AA1-4001-81F5-F32A4C6BD5C0}" destId="{B1C8EC29-3BBE-411B-B464-7DF532DC1A1F}" srcOrd="2" destOrd="0" presId="urn:microsoft.com/office/officeart/2005/8/layout/orgChart1"/>
    <dgm:cxn modelId="{1BBDAA79-194B-4F0B-897F-AA994A0B8A3A}" type="presParOf" srcId="{CAA0E715-B9AC-4ACB-9A75-E9051E229A9B}" destId="{75D81DE3-50CC-4E02-B5D5-5BD63A206D6C}" srcOrd="2" destOrd="0" presId="urn:microsoft.com/office/officeart/2005/8/layout/orgChart1"/>
    <dgm:cxn modelId="{814003B0-3FDF-4585-B228-854A6C576DD9}" type="presParOf" srcId="{CC48A476-1A44-408A-A31B-AD70C4C919DF}" destId="{0CDDF80F-5169-4E7A-8E42-E198040DB6A1}" srcOrd="2" destOrd="0" presId="urn:microsoft.com/office/officeart/2005/8/layout/orgChart1"/>
    <dgm:cxn modelId="{3BDA5D9C-B4F2-4F06-9878-CC5D75637929}" type="presParOf" srcId="{1400BD3D-2D3C-491A-A65F-7DECB6B068B6}" destId="{4380E8A5-022D-4C0E-B567-1B42FF10602C}" srcOrd="2" destOrd="0" presId="urn:microsoft.com/office/officeart/2005/8/layout/orgChart1"/>
    <dgm:cxn modelId="{2948E1B0-B6AE-400D-B111-7BF6A65DE5CB}" type="presParOf" srcId="{1400BD3D-2D3C-491A-A65F-7DECB6B068B6}" destId="{AFE6630B-4AED-4C72-A872-AA164AC1BDA5}" srcOrd="3" destOrd="0" presId="urn:microsoft.com/office/officeart/2005/8/layout/orgChart1"/>
    <dgm:cxn modelId="{6B3192B0-C047-4433-9055-BFE759A12EA9}" type="presParOf" srcId="{AFE6630B-4AED-4C72-A872-AA164AC1BDA5}" destId="{52834320-EADC-4ABB-AC4B-8DBA7893E6B3}" srcOrd="0" destOrd="0" presId="urn:microsoft.com/office/officeart/2005/8/layout/orgChart1"/>
    <dgm:cxn modelId="{F6AE4D15-F130-44BC-9A22-5455AA54094B}" type="presParOf" srcId="{52834320-EADC-4ABB-AC4B-8DBA7893E6B3}" destId="{0ED2D974-153F-4B72-BE7D-31E473632949}" srcOrd="0" destOrd="0" presId="urn:microsoft.com/office/officeart/2005/8/layout/orgChart1"/>
    <dgm:cxn modelId="{54616285-7A41-444A-B5E0-A6A09600E598}" type="presParOf" srcId="{52834320-EADC-4ABB-AC4B-8DBA7893E6B3}" destId="{E4107926-6764-499A-B0BE-42FBF3AC1E29}" srcOrd="1" destOrd="0" presId="urn:microsoft.com/office/officeart/2005/8/layout/orgChart1"/>
    <dgm:cxn modelId="{EC1C7811-C3DC-45B8-BFD8-2DB443D1202D}" type="presParOf" srcId="{AFE6630B-4AED-4C72-A872-AA164AC1BDA5}" destId="{05F8CFA7-2F69-47A2-A9EE-2683F21AAD22}" srcOrd="1" destOrd="0" presId="urn:microsoft.com/office/officeart/2005/8/layout/orgChart1"/>
    <dgm:cxn modelId="{D1BB3F58-0DB3-48B1-89A6-D4CD8AE03C48}" type="presParOf" srcId="{AFE6630B-4AED-4C72-A872-AA164AC1BDA5}" destId="{01BD5A48-258D-499C-9201-9FBD3942A8ED}" srcOrd="2" destOrd="0" presId="urn:microsoft.com/office/officeart/2005/8/layout/orgChart1"/>
    <dgm:cxn modelId="{9C7E4B2F-DF78-4BF7-A760-D7D7F4DB1B5D}" type="presParOf" srcId="{B81FAACA-6D42-4B03-8AD8-FD6354ADCB1B}" destId="{2FA55C77-403F-435C-90E2-6794F2DDA99C}" srcOrd="2" destOrd="0" presId="urn:microsoft.com/office/officeart/2005/8/layout/orgChart1"/>
    <dgm:cxn modelId="{3B76CA2F-FE32-4D2E-BF50-8DA1D3B9431F}" type="presParOf" srcId="{B81FAACA-6D42-4B03-8AD8-FD6354ADCB1B}" destId="{CDD5ADAC-ED54-4F7A-9C4C-6FEDEEBB1F48}" srcOrd="3" destOrd="0" presId="urn:microsoft.com/office/officeart/2005/8/layout/orgChart1"/>
    <dgm:cxn modelId="{0F944991-51ED-41EF-8177-C8FE7F43202D}" type="presParOf" srcId="{CDD5ADAC-ED54-4F7A-9C4C-6FEDEEBB1F48}" destId="{15E6D1BD-08AA-418A-8A9D-FBA3E605A146}" srcOrd="0" destOrd="0" presId="urn:microsoft.com/office/officeart/2005/8/layout/orgChart1"/>
    <dgm:cxn modelId="{1296DD85-7132-43E9-A55F-4EC3ADBE2F2A}" type="presParOf" srcId="{15E6D1BD-08AA-418A-8A9D-FBA3E605A146}" destId="{FE9A51F0-A0DC-43A1-819A-E31D511B950A}" srcOrd="0" destOrd="0" presId="urn:microsoft.com/office/officeart/2005/8/layout/orgChart1"/>
    <dgm:cxn modelId="{ACA9B27A-8BA4-4A19-82BC-64D9AE19ACAD}" type="presParOf" srcId="{15E6D1BD-08AA-418A-8A9D-FBA3E605A146}" destId="{5E9F35AF-386C-4D64-9DEA-E590F3F80E6F}" srcOrd="1" destOrd="0" presId="urn:microsoft.com/office/officeart/2005/8/layout/orgChart1"/>
    <dgm:cxn modelId="{942DB2B7-3CE2-45B4-B902-1A70CD5B045E}" type="presParOf" srcId="{CDD5ADAC-ED54-4F7A-9C4C-6FEDEEBB1F48}" destId="{B08FAA7F-3B21-4AF7-A37F-E491D5B62AEE}" srcOrd="1" destOrd="0" presId="urn:microsoft.com/office/officeart/2005/8/layout/orgChart1"/>
    <dgm:cxn modelId="{AB2D6185-09C1-4237-8CAE-B2FEEE5F3691}" type="presParOf" srcId="{CDD5ADAC-ED54-4F7A-9C4C-6FEDEEBB1F48}" destId="{028F892A-D833-438E-B76C-D9353ED08003}" srcOrd="2" destOrd="0" presId="urn:microsoft.com/office/officeart/2005/8/layout/orgChart1"/>
    <dgm:cxn modelId="{A03FF411-BFF1-41FB-9843-E4171D4BA01C}" type="presParOf" srcId="{B81FAACA-6D42-4B03-8AD8-FD6354ADCB1B}" destId="{1060DBBF-45D4-47A0-BF63-B15F12B27CC8}" srcOrd="4" destOrd="0" presId="urn:microsoft.com/office/officeart/2005/8/layout/orgChart1"/>
    <dgm:cxn modelId="{E4E73B65-70D3-4D5F-9504-750A8A6A84E1}" type="presParOf" srcId="{B81FAACA-6D42-4B03-8AD8-FD6354ADCB1B}" destId="{8DB30478-A2C6-4FAF-A356-59595DC0AEDE}" srcOrd="5" destOrd="0" presId="urn:microsoft.com/office/officeart/2005/8/layout/orgChart1"/>
    <dgm:cxn modelId="{2C97C0E2-3882-4DA1-B1B3-E58557EF77D7}" type="presParOf" srcId="{8DB30478-A2C6-4FAF-A356-59595DC0AEDE}" destId="{6788228E-9E50-4FFC-8E7B-25E9B8373F94}" srcOrd="0" destOrd="0" presId="urn:microsoft.com/office/officeart/2005/8/layout/orgChart1"/>
    <dgm:cxn modelId="{40253DC5-9E41-4084-8E56-A60E941C219B}" type="presParOf" srcId="{6788228E-9E50-4FFC-8E7B-25E9B8373F94}" destId="{C3513CBF-C1F3-4E5C-9136-ECF4D19F314E}" srcOrd="0" destOrd="0" presId="urn:microsoft.com/office/officeart/2005/8/layout/orgChart1"/>
    <dgm:cxn modelId="{152B93B1-FA07-41EB-943B-F0D7F46A2457}" type="presParOf" srcId="{6788228E-9E50-4FFC-8E7B-25E9B8373F94}" destId="{1C3143CE-713A-4815-B5A2-938BA1619232}" srcOrd="1" destOrd="0" presId="urn:microsoft.com/office/officeart/2005/8/layout/orgChart1"/>
    <dgm:cxn modelId="{E93F85A0-97B0-4A74-9923-D97E290E8A00}" type="presParOf" srcId="{8DB30478-A2C6-4FAF-A356-59595DC0AEDE}" destId="{3545636E-C105-4AC5-B8A3-5F84097BDF22}" srcOrd="1" destOrd="0" presId="urn:microsoft.com/office/officeart/2005/8/layout/orgChart1"/>
    <dgm:cxn modelId="{45D60F2E-A1CD-4716-973E-2ED7892D0F03}" type="presParOf" srcId="{8DB30478-A2C6-4FAF-A356-59595DC0AEDE}" destId="{8A711F96-6681-4D86-8F81-B194DE6E266C}" srcOrd="2" destOrd="0" presId="urn:microsoft.com/office/officeart/2005/8/layout/orgChart1"/>
    <dgm:cxn modelId="{33D5F700-069E-48DB-B807-A03893CD8705}" type="presParOf" srcId="{B81FAACA-6D42-4B03-8AD8-FD6354ADCB1B}" destId="{3359CE6C-301D-432C-A12C-BD9DDFFEB7B1}" srcOrd="6" destOrd="0" presId="urn:microsoft.com/office/officeart/2005/8/layout/orgChart1"/>
    <dgm:cxn modelId="{116D3E30-EF27-4C3D-9A48-6E9D6678791C}" type="presParOf" srcId="{B81FAACA-6D42-4B03-8AD8-FD6354ADCB1B}" destId="{D62E187D-8DF5-4821-B67A-61C70DC45C51}" srcOrd="7" destOrd="0" presId="urn:microsoft.com/office/officeart/2005/8/layout/orgChart1"/>
    <dgm:cxn modelId="{711D59CA-3811-4149-8B63-A097E4BD2966}" type="presParOf" srcId="{D62E187D-8DF5-4821-B67A-61C70DC45C51}" destId="{28481E76-8501-4082-B2C0-E83807CBD30B}" srcOrd="0" destOrd="0" presId="urn:microsoft.com/office/officeart/2005/8/layout/orgChart1"/>
    <dgm:cxn modelId="{3992B3F1-CB46-4723-8F8F-7513762A6F4B}" type="presParOf" srcId="{28481E76-8501-4082-B2C0-E83807CBD30B}" destId="{63147204-331A-43B0-B520-A76610451BF0}" srcOrd="0" destOrd="0" presId="urn:microsoft.com/office/officeart/2005/8/layout/orgChart1"/>
    <dgm:cxn modelId="{51152391-32A9-4F6C-94F9-88966CAEB331}" type="presParOf" srcId="{28481E76-8501-4082-B2C0-E83807CBD30B}" destId="{F610A60F-1710-4430-8F28-439EF979B2F8}" srcOrd="1" destOrd="0" presId="urn:microsoft.com/office/officeart/2005/8/layout/orgChart1"/>
    <dgm:cxn modelId="{301A8C94-A921-4FF0-B6C6-E29EF9C435DB}" type="presParOf" srcId="{D62E187D-8DF5-4821-B67A-61C70DC45C51}" destId="{DAABDF46-4FE1-44D5-8A5C-41F48FB96CE1}" srcOrd="1" destOrd="0" presId="urn:microsoft.com/office/officeart/2005/8/layout/orgChart1"/>
    <dgm:cxn modelId="{700B2D18-C677-405A-B89F-DFCF05691087}" type="presParOf" srcId="{DAABDF46-4FE1-44D5-8A5C-41F48FB96CE1}" destId="{F22A28CD-EA08-4CFE-AA65-D1882C72E7A3}" srcOrd="0" destOrd="0" presId="urn:microsoft.com/office/officeart/2005/8/layout/orgChart1"/>
    <dgm:cxn modelId="{D26DF034-BF11-4D37-90FD-91BF89743961}" type="presParOf" srcId="{DAABDF46-4FE1-44D5-8A5C-41F48FB96CE1}" destId="{624A7060-FAAD-429A-B49D-C2B2F8E0EEFC}" srcOrd="1" destOrd="0" presId="urn:microsoft.com/office/officeart/2005/8/layout/orgChart1"/>
    <dgm:cxn modelId="{B7644B23-FFB9-4C96-B80F-488784C9B08F}" type="presParOf" srcId="{624A7060-FAAD-429A-B49D-C2B2F8E0EEFC}" destId="{D0322EF7-EF0F-4454-880B-DC99A758AEFA}" srcOrd="0" destOrd="0" presId="urn:microsoft.com/office/officeart/2005/8/layout/orgChart1"/>
    <dgm:cxn modelId="{78ED7F3C-B564-4616-A379-3A815A8DDF1A}" type="presParOf" srcId="{D0322EF7-EF0F-4454-880B-DC99A758AEFA}" destId="{8CBEDFAB-8C90-45FB-8C69-E69842904A77}" srcOrd="0" destOrd="0" presId="urn:microsoft.com/office/officeart/2005/8/layout/orgChart1"/>
    <dgm:cxn modelId="{EE6F855B-E903-4CB4-ACD8-E34DF356CD79}" type="presParOf" srcId="{D0322EF7-EF0F-4454-880B-DC99A758AEFA}" destId="{6FE9B1EE-9AB7-4841-BBDB-194CDE238AE0}" srcOrd="1" destOrd="0" presId="urn:microsoft.com/office/officeart/2005/8/layout/orgChart1"/>
    <dgm:cxn modelId="{EAD68CF5-5A62-49E3-B5F0-F8318D32A836}" type="presParOf" srcId="{624A7060-FAAD-429A-B49D-C2B2F8E0EEFC}" destId="{13434BB6-B5EB-46F7-9691-7AAD65EB5813}" srcOrd="1" destOrd="0" presId="urn:microsoft.com/office/officeart/2005/8/layout/orgChart1"/>
    <dgm:cxn modelId="{812DF378-4ECC-44A4-9BF6-C2A2299C1C3F}" type="presParOf" srcId="{624A7060-FAAD-429A-B49D-C2B2F8E0EEFC}" destId="{E7CCE4A0-C53F-4B0C-ACB9-A942A8BBBA46}" srcOrd="2" destOrd="0" presId="urn:microsoft.com/office/officeart/2005/8/layout/orgChart1"/>
    <dgm:cxn modelId="{44C00936-21E5-46D6-89BC-C808CF60EB3B}" type="presParOf" srcId="{D62E187D-8DF5-4821-B67A-61C70DC45C51}" destId="{4B781AE1-74EF-4B58-B247-EAEFDC1A3F55}" srcOrd="2" destOrd="0" presId="urn:microsoft.com/office/officeart/2005/8/layout/orgChart1"/>
    <dgm:cxn modelId="{6A48A452-94EF-4C46-A699-D9A005F32832}" type="presParOf" srcId="{B81FAACA-6D42-4B03-8AD8-FD6354ADCB1B}" destId="{9CF3E611-AD98-457E-9B33-FF99082CE756}" srcOrd="8" destOrd="0" presId="urn:microsoft.com/office/officeart/2005/8/layout/orgChart1"/>
    <dgm:cxn modelId="{FE4093ED-4465-4E49-86A9-BF200A477003}" type="presParOf" srcId="{B81FAACA-6D42-4B03-8AD8-FD6354ADCB1B}" destId="{EC8EB06B-8FED-4A0A-9933-A0A13402C243}" srcOrd="9" destOrd="0" presId="urn:microsoft.com/office/officeart/2005/8/layout/orgChart1"/>
    <dgm:cxn modelId="{CC93B3F0-2A30-4888-AD23-7A34DEDF4845}" type="presParOf" srcId="{EC8EB06B-8FED-4A0A-9933-A0A13402C243}" destId="{18BE057A-A9D1-46B6-AB3B-85DCE264A0E6}" srcOrd="0" destOrd="0" presId="urn:microsoft.com/office/officeart/2005/8/layout/orgChart1"/>
    <dgm:cxn modelId="{8AAE9342-D73C-450E-A457-4E490662B1AB}" type="presParOf" srcId="{18BE057A-A9D1-46B6-AB3B-85DCE264A0E6}" destId="{D122599A-9BF9-45F8-B875-B853D6CB439B}" srcOrd="0" destOrd="0" presId="urn:microsoft.com/office/officeart/2005/8/layout/orgChart1"/>
    <dgm:cxn modelId="{AD7398F1-CF8A-4834-98E5-15F39AD34B64}" type="presParOf" srcId="{18BE057A-A9D1-46B6-AB3B-85DCE264A0E6}" destId="{7030886E-9482-4DDF-9CC1-0AE5DBCC7065}" srcOrd="1" destOrd="0" presId="urn:microsoft.com/office/officeart/2005/8/layout/orgChart1"/>
    <dgm:cxn modelId="{1234E61D-4E8D-48CA-8773-FC2DA68E85D3}" type="presParOf" srcId="{EC8EB06B-8FED-4A0A-9933-A0A13402C243}" destId="{8CD887B3-4EC2-4591-8168-C3C92AE5D8E1}" srcOrd="1" destOrd="0" presId="urn:microsoft.com/office/officeart/2005/8/layout/orgChart1"/>
    <dgm:cxn modelId="{D2AA3CB6-6DAF-4B91-89C2-6C39ECC45B7D}" type="presParOf" srcId="{EC8EB06B-8FED-4A0A-9933-A0A13402C243}" destId="{E250FBCD-B45F-488A-8CD3-CDC8F10C26BE}" srcOrd="2" destOrd="0" presId="urn:microsoft.com/office/officeart/2005/8/layout/orgChart1"/>
    <dgm:cxn modelId="{94DB4BFF-6B9D-4AD8-AD62-8D2CF8AD213A}" type="presParOf" srcId="{B81FAACA-6D42-4B03-8AD8-FD6354ADCB1B}" destId="{3CB0F951-A87E-481D-ACD4-F889D0238F83}" srcOrd="10" destOrd="0" presId="urn:microsoft.com/office/officeart/2005/8/layout/orgChart1"/>
    <dgm:cxn modelId="{3FE478CA-28FD-4DD7-A401-AB0A1AA3E9CB}" type="presParOf" srcId="{B81FAACA-6D42-4B03-8AD8-FD6354ADCB1B}" destId="{B11CA919-4C16-4B2D-817D-B6BBA43478F2}" srcOrd="11" destOrd="0" presId="urn:microsoft.com/office/officeart/2005/8/layout/orgChart1"/>
    <dgm:cxn modelId="{760E622A-72F7-4B0F-9675-8D3F94AC872E}" type="presParOf" srcId="{B11CA919-4C16-4B2D-817D-B6BBA43478F2}" destId="{378D109E-4C3E-48B3-B3B2-F7B532752763}" srcOrd="0" destOrd="0" presId="urn:microsoft.com/office/officeart/2005/8/layout/orgChart1"/>
    <dgm:cxn modelId="{202090C6-BEA2-4247-9DD7-3A4C6E5C8F74}" type="presParOf" srcId="{378D109E-4C3E-48B3-B3B2-F7B532752763}" destId="{26898BEF-2FC4-421A-AD8A-F9D79055A0C2}" srcOrd="0" destOrd="0" presId="urn:microsoft.com/office/officeart/2005/8/layout/orgChart1"/>
    <dgm:cxn modelId="{922FA2BB-4A4D-4BDD-BE00-EB0447FAF78B}" type="presParOf" srcId="{378D109E-4C3E-48B3-B3B2-F7B532752763}" destId="{E727E17C-B780-4945-85C0-1376CB59539A}" srcOrd="1" destOrd="0" presId="urn:microsoft.com/office/officeart/2005/8/layout/orgChart1"/>
    <dgm:cxn modelId="{CC557ECE-F8BE-45EB-9C18-FE036342A4DE}" type="presParOf" srcId="{B11CA919-4C16-4B2D-817D-B6BBA43478F2}" destId="{84719127-EAE1-40F8-8C0B-1C0CCE3B2990}" srcOrd="1" destOrd="0" presId="urn:microsoft.com/office/officeart/2005/8/layout/orgChart1"/>
    <dgm:cxn modelId="{FC3F16FA-C665-40FD-B317-DA854B9F7F69}" type="presParOf" srcId="{B11CA919-4C16-4B2D-817D-B6BBA43478F2}" destId="{14E9951F-9EFE-410A-848E-A7FE615E00D2}" srcOrd="2" destOrd="0" presId="urn:microsoft.com/office/officeart/2005/8/layout/orgChart1"/>
    <dgm:cxn modelId="{61075CE0-3FCD-4FD7-B133-5996FA09D690}" type="presParOf" srcId="{10CC9E70-4D12-4909-BFF6-A02E5042926A}" destId="{2F9A4BFA-0234-4CC3-B1BC-FC69ECA8B6E6}" srcOrd="2" destOrd="0" presId="urn:microsoft.com/office/officeart/2005/8/layout/orgChart1"/>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0F951-A87E-481D-ACD4-F889D0238F83}">
      <dsp:nvSpPr>
        <dsp:cNvPr id="0" name=""/>
        <dsp:cNvSpPr/>
      </dsp:nvSpPr>
      <dsp:spPr>
        <a:xfrm>
          <a:off x="5177320" y="1698405"/>
          <a:ext cx="2509453" cy="174210"/>
        </a:xfrm>
        <a:custGeom>
          <a:avLst/>
          <a:gdLst/>
          <a:ahLst/>
          <a:cxnLst/>
          <a:rect l="0" t="0" r="0" b="0"/>
          <a:pathLst>
            <a:path>
              <a:moveTo>
                <a:pt x="0" y="0"/>
              </a:moveTo>
              <a:lnTo>
                <a:pt x="0" y="87105"/>
              </a:lnTo>
              <a:lnTo>
                <a:pt x="2509453" y="87105"/>
              </a:lnTo>
              <a:lnTo>
                <a:pt x="2509453" y="1742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F3E611-AD98-457E-9B33-FF99082CE756}">
      <dsp:nvSpPr>
        <dsp:cNvPr id="0" name=""/>
        <dsp:cNvSpPr/>
      </dsp:nvSpPr>
      <dsp:spPr>
        <a:xfrm>
          <a:off x="5177320" y="1698405"/>
          <a:ext cx="1505672" cy="174210"/>
        </a:xfrm>
        <a:custGeom>
          <a:avLst/>
          <a:gdLst/>
          <a:ahLst/>
          <a:cxnLst/>
          <a:rect l="0" t="0" r="0" b="0"/>
          <a:pathLst>
            <a:path>
              <a:moveTo>
                <a:pt x="0" y="0"/>
              </a:moveTo>
              <a:lnTo>
                <a:pt x="0" y="87105"/>
              </a:lnTo>
              <a:lnTo>
                <a:pt x="1505672" y="87105"/>
              </a:lnTo>
              <a:lnTo>
                <a:pt x="1505672" y="1742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2A28CD-EA08-4CFE-AA65-D1882C72E7A3}">
      <dsp:nvSpPr>
        <dsp:cNvPr id="0" name=""/>
        <dsp:cNvSpPr/>
      </dsp:nvSpPr>
      <dsp:spPr>
        <a:xfrm>
          <a:off x="5347382" y="2287401"/>
          <a:ext cx="124435" cy="381602"/>
        </a:xfrm>
        <a:custGeom>
          <a:avLst/>
          <a:gdLst/>
          <a:ahLst/>
          <a:cxnLst/>
          <a:rect l="0" t="0" r="0" b="0"/>
          <a:pathLst>
            <a:path>
              <a:moveTo>
                <a:pt x="0" y="0"/>
              </a:moveTo>
              <a:lnTo>
                <a:pt x="0" y="381602"/>
              </a:lnTo>
              <a:lnTo>
                <a:pt x="124435" y="3816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59CE6C-301D-432C-A12C-BD9DDFFEB7B1}">
      <dsp:nvSpPr>
        <dsp:cNvPr id="0" name=""/>
        <dsp:cNvSpPr/>
      </dsp:nvSpPr>
      <dsp:spPr>
        <a:xfrm>
          <a:off x="5177320" y="1698405"/>
          <a:ext cx="501890" cy="174210"/>
        </a:xfrm>
        <a:custGeom>
          <a:avLst/>
          <a:gdLst/>
          <a:ahLst/>
          <a:cxnLst/>
          <a:rect l="0" t="0" r="0" b="0"/>
          <a:pathLst>
            <a:path>
              <a:moveTo>
                <a:pt x="0" y="0"/>
              </a:moveTo>
              <a:lnTo>
                <a:pt x="0" y="87105"/>
              </a:lnTo>
              <a:lnTo>
                <a:pt x="501890" y="87105"/>
              </a:lnTo>
              <a:lnTo>
                <a:pt x="501890" y="1742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60DBBF-45D4-47A0-BF63-B15F12B27CC8}">
      <dsp:nvSpPr>
        <dsp:cNvPr id="0" name=""/>
        <dsp:cNvSpPr/>
      </dsp:nvSpPr>
      <dsp:spPr>
        <a:xfrm>
          <a:off x="4675429" y="1698405"/>
          <a:ext cx="501890" cy="174210"/>
        </a:xfrm>
        <a:custGeom>
          <a:avLst/>
          <a:gdLst/>
          <a:ahLst/>
          <a:cxnLst/>
          <a:rect l="0" t="0" r="0" b="0"/>
          <a:pathLst>
            <a:path>
              <a:moveTo>
                <a:pt x="501890" y="0"/>
              </a:moveTo>
              <a:lnTo>
                <a:pt x="501890" y="87105"/>
              </a:lnTo>
              <a:lnTo>
                <a:pt x="0" y="87105"/>
              </a:lnTo>
              <a:lnTo>
                <a:pt x="0" y="1742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A55C77-403F-435C-90E2-6794F2DDA99C}">
      <dsp:nvSpPr>
        <dsp:cNvPr id="0" name=""/>
        <dsp:cNvSpPr/>
      </dsp:nvSpPr>
      <dsp:spPr>
        <a:xfrm>
          <a:off x="3671648" y="1698405"/>
          <a:ext cx="1505672" cy="174210"/>
        </a:xfrm>
        <a:custGeom>
          <a:avLst/>
          <a:gdLst/>
          <a:ahLst/>
          <a:cxnLst/>
          <a:rect l="0" t="0" r="0" b="0"/>
          <a:pathLst>
            <a:path>
              <a:moveTo>
                <a:pt x="1505672" y="0"/>
              </a:moveTo>
              <a:lnTo>
                <a:pt x="1505672" y="87105"/>
              </a:lnTo>
              <a:lnTo>
                <a:pt x="0" y="87105"/>
              </a:lnTo>
              <a:lnTo>
                <a:pt x="0" y="1742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80E8A5-022D-4C0E-B567-1B42FF10602C}">
      <dsp:nvSpPr>
        <dsp:cNvPr id="0" name=""/>
        <dsp:cNvSpPr/>
      </dsp:nvSpPr>
      <dsp:spPr>
        <a:xfrm>
          <a:off x="2622146" y="2287401"/>
          <a:ext cx="91440" cy="1145007"/>
        </a:xfrm>
        <a:custGeom>
          <a:avLst/>
          <a:gdLst/>
          <a:ahLst/>
          <a:cxnLst/>
          <a:rect l="0" t="0" r="0" b="0"/>
          <a:pathLst>
            <a:path>
              <a:moveTo>
                <a:pt x="45720" y="0"/>
              </a:moveTo>
              <a:lnTo>
                <a:pt x="45720" y="1145007"/>
              </a:lnTo>
              <a:lnTo>
                <a:pt x="69263" y="114500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3F123B-D341-49FE-8853-3457D3FBE621}">
      <dsp:nvSpPr>
        <dsp:cNvPr id="0" name=""/>
        <dsp:cNvSpPr/>
      </dsp:nvSpPr>
      <dsp:spPr>
        <a:xfrm>
          <a:off x="1564096" y="4076073"/>
          <a:ext cx="187093" cy="359917"/>
        </a:xfrm>
        <a:custGeom>
          <a:avLst/>
          <a:gdLst/>
          <a:ahLst/>
          <a:cxnLst/>
          <a:rect l="0" t="0" r="0" b="0"/>
          <a:pathLst>
            <a:path>
              <a:moveTo>
                <a:pt x="0" y="0"/>
              </a:moveTo>
              <a:lnTo>
                <a:pt x="0" y="359917"/>
              </a:lnTo>
              <a:lnTo>
                <a:pt x="187093" y="3599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9FF2F9-6AE2-4483-A640-75A31504C906}">
      <dsp:nvSpPr>
        <dsp:cNvPr id="0" name=""/>
        <dsp:cNvSpPr/>
      </dsp:nvSpPr>
      <dsp:spPr>
        <a:xfrm>
          <a:off x="1850205" y="3465392"/>
          <a:ext cx="91440" cy="195895"/>
        </a:xfrm>
        <a:custGeom>
          <a:avLst/>
          <a:gdLst/>
          <a:ahLst/>
          <a:cxnLst/>
          <a:rect l="0" t="0" r="0" b="0"/>
          <a:pathLst>
            <a:path>
              <a:moveTo>
                <a:pt x="108377" y="0"/>
              </a:moveTo>
              <a:lnTo>
                <a:pt x="108377" y="108790"/>
              </a:lnTo>
              <a:lnTo>
                <a:pt x="45720" y="108790"/>
              </a:lnTo>
              <a:lnTo>
                <a:pt x="45720" y="1958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C28F4B-64DE-4743-BFA3-1C65E2E4D9DB}">
      <dsp:nvSpPr>
        <dsp:cNvPr id="0" name=""/>
        <dsp:cNvSpPr/>
      </dsp:nvSpPr>
      <dsp:spPr>
        <a:xfrm>
          <a:off x="1410972" y="2876397"/>
          <a:ext cx="91440" cy="381602"/>
        </a:xfrm>
        <a:custGeom>
          <a:avLst/>
          <a:gdLst/>
          <a:ahLst/>
          <a:cxnLst/>
          <a:rect l="0" t="0" r="0" b="0"/>
          <a:pathLst>
            <a:path>
              <a:moveTo>
                <a:pt x="45720" y="0"/>
              </a:moveTo>
              <a:lnTo>
                <a:pt x="45720" y="381602"/>
              </a:lnTo>
              <a:lnTo>
                <a:pt x="132825" y="3816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B60008-A5EE-4CE4-A8C4-E19376E605AD}">
      <dsp:nvSpPr>
        <dsp:cNvPr id="0" name=""/>
        <dsp:cNvSpPr/>
      </dsp:nvSpPr>
      <dsp:spPr>
        <a:xfrm>
          <a:off x="414785" y="3457184"/>
          <a:ext cx="125230" cy="389811"/>
        </a:xfrm>
        <a:custGeom>
          <a:avLst/>
          <a:gdLst/>
          <a:ahLst/>
          <a:cxnLst/>
          <a:rect l="0" t="0" r="0" b="0"/>
          <a:pathLst>
            <a:path>
              <a:moveTo>
                <a:pt x="0" y="0"/>
              </a:moveTo>
              <a:lnTo>
                <a:pt x="0" y="389811"/>
              </a:lnTo>
              <a:lnTo>
                <a:pt x="125230" y="3898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237D54-0AB9-4C00-9642-29F824297C69}">
      <dsp:nvSpPr>
        <dsp:cNvPr id="0" name=""/>
        <dsp:cNvSpPr/>
      </dsp:nvSpPr>
      <dsp:spPr>
        <a:xfrm>
          <a:off x="829571" y="2876397"/>
          <a:ext cx="627120" cy="373394"/>
        </a:xfrm>
        <a:custGeom>
          <a:avLst/>
          <a:gdLst/>
          <a:ahLst/>
          <a:cxnLst/>
          <a:rect l="0" t="0" r="0" b="0"/>
          <a:pathLst>
            <a:path>
              <a:moveTo>
                <a:pt x="627120" y="0"/>
              </a:moveTo>
              <a:lnTo>
                <a:pt x="627120" y="373394"/>
              </a:lnTo>
              <a:lnTo>
                <a:pt x="0" y="37339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7020A0-E450-4987-B505-3410E36A002D}">
      <dsp:nvSpPr>
        <dsp:cNvPr id="0" name=""/>
        <dsp:cNvSpPr/>
      </dsp:nvSpPr>
      <dsp:spPr>
        <a:xfrm>
          <a:off x="1871477" y="2287401"/>
          <a:ext cx="796388" cy="381602"/>
        </a:xfrm>
        <a:custGeom>
          <a:avLst/>
          <a:gdLst/>
          <a:ahLst/>
          <a:cxnLst/>
          <a:rect l="0" t="0" r="0" b="0"/>
          <a:pathLst>
            <a:path>
              <a:moveTo>
                <a:pt x="796388" y="0"/>
              </a:moveTo>
              <a:lnTo>
                <a:pt x="796388" y="381602"/>
              </a:lnTo>
              <a:lnTo>
                <a:pt x="0" y="3816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348C6-9C30-43BB-9020-221A2054CC7D}">
      <dsp:nvSpPr>
        <dsp:cNvPr id="0" name=""/>
        <dsp:cNvSpPr/>
      </dsp:nvSpPr>
      <dsp:spPr>
        <a:xfrm>
          <a:off x="2667866" y="2287401"/>
          <a:ext cx="510335" cy="120433"/>
        </a:xfrm>
        <a:custGeom>
          <a:avLst/>
          <a:gdLst/>
          <a:ahLst/>
          <a:cxnLst/>
          <a:rect l="0" t="0" r="0" b="0"/>
          <a:pathLst>
            <a:path>
              <a:moveTo>
                <a:pt x="0" y="0"/>
              </a:moveTo>
              <a:lnTo>
                <a:pt x="0" y="33328"/>
              </a:lnTo>
              <a:lnTo>
                <a:pt x="510335" y="33328"/>
              </a:lnTo>
              <a:lnTo>
                <a:pt x="510335" y="1204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BEDCF5-6D1F-45CF-A311-9BB32C211739}">
      <dsp:nvSpPr>
        <dsp:cNvPr id="0" name=""/>
        <dsp:cNvSpPr/>
      </dsp:nvSpPr>
      <dsp:spPr>
        <a:xfrm>
          <a:off x="2667866" y="2287401"/>
          <a:ext cx="1466317" cy="945313"/>
        </a:xfrm>
        <a:custGeom>
          <a:avLst/>
          <a:gdLst/>
          <a:ahLst/>
          <a:cxnLst/>
          <a:rect l="0" t="0" r="0" b="0"/>
          <a:pathLst>
            <a:path>
              <a:moveTo>
                <a:pt x="0" y="0"/>
              </a:moveTo>
              <a:lnTo>
                <a:pt x="0" y="858208"/>
              </a:lnTo>
              <a:lnTo>
                <a:pt x="1466317" y="858208"/>
              </a:lnTo>
              <a:lnTo>
                <a:pt x="1466317" y="9453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F79667-27B4-4C3E-B17C-BB5E963D1A9B}">
      <dsp:nvSpPr>
        <dsp:cNvPr id="0" name=""/>
        <dsp:cNvSpPr/>
      </dsp:nvSpPr>
      <dsp:spPr>
        <a:xfrm>
          <a:off x="2667866" y="1698405"/>
          <a:ext cx="2509453" cy="174210"/>
        </a:xfrm>
        <a:custGeom>
          <a:avLst/>
          <a:gdLst/>
          <a:ahLst/>
          <a:cxnLst/>
          <a:rect l="0" t="0" r="0" b="0"/>
          <a:pathLst>
            <a:path>
              <a:moveTo>
                <a:pt x="2509453" y="0"/>
              </a:moveTo>
              <a:lnTo>
                <a:pt x="2509453" y="87105"/>
              </a:lnTo>
              <a:lnTo>
                <a:pt x="0" y="87105"/>
              </a:lnTo>
              <a:lnTo>
                <a:pt x="0" y="174210"/>
              </a:lnTo>
            </a:path>
          </a:pathLst>
        </a:custGeom>
        <a:noFill/>
        <a:ln w="25400" cap="flat" cmpd="sng" algn="ctr">
          <a:solidFill>
            <a:schemeClr val="accent1">
              <a:lumMod val="75000"/>
            </a:schemeClr>
          </a:solidFill>
          <a:prstDash val="solid"/>
        </a:ln>
        <a:effectLst/>
      </dsp:spPr>
      <dsp:style>
        <a:lnRef idx="2">
          <a:scrgbClr r="0" g="0" b="0"/>
        </a:lnRef>
        <a:fillRef idx="0">
          <a:scrgbClr r="0" g="0" b="0"/>
        </a:fillRef>
        <a:effectRef idx="0">
          <a:scrgbClr r="0" g="0" b="0"/>
        </a:effectRef>
        <a:fontRef idx="minor"/>
      </dsp:style>
    </dsp:sp>
    <dsp:sp modelId="{8484F771-9BDC-4F23-BCCB-C8BAAE1B47F0}">
      <dsp:nvSpPr>
        <dsp:cNvPr id="0" name=""/>
        <dsp:cNvSpPr/>
      </dsp:nvSpPr>
      <dsp:spPr>
        <a:xfrm>
          <a:off x="4779640" y="751648"/>
          <a:ext cx="829571" cy="45647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sz="500" kern="1200" dirty="0" err="1">
              <a:solidFill>
                <a:schemeClr val="tx1"/>
              </a:solidFill>
            </a:rPr>
            <a:t>DDoF</a:t>
          </a:r>
          <a:r>
            <a:rPr lang="en-GB" sz="500" kern="1200" dirty="0">
              <a:solidFill>
                <a:schemeClr val="tx1"/>
              </a:solidFill>
            </a:rPr>
            <a:t> – Financial Services and Governance</a:t>
          </a:r>
        </a:p>
      </dsp:txBody>
      <dsp:txXfrm>
        <a:off x="4779640" y="751648"/>
        <a:ext cx="829571" cy="456475"/>
      </dsp:txXfrm>
    </dsp:sp>
    <dsp:sp modelId="{0096E2B3-63FC-4A79-9F6A-A82968154B53}">
      <dsp:nvSpPr>
        <dsp:cNvPr id="0" name=""/>
        <dsp:cNvSpPr/>
      </dsp:nvSpPr>
      <dsp:spPr>
        <a:xfrm>
          <a:off x="4762534" y="1283619"/>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500" b="0" i="0" u="none" strike="noStrike" kern="1200" cap="none" normalizeH="0" baseline="0">
              <a:ln>
                <a:noFill/>
              </a:ln>
              <a:solidFill>
                <a:schemeClr val="tx1"/>
              </a:solidFill>
              <a:effectLst/>
              <a:latin typeface="Arial" charset="0"/>
            </a:rPr>
            <a:t>Head of Procurement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500" b="0" i="0" u="none" strike="noStrike" kern="1200" cap="none" normalizeH="0" baseline="0">
              <a:ln>
                <a:noFill/>
              </a:ln>
              <a:solidFill>
                <a:schemeClr val="tx1"/>
              </a:solidFill>
              <a:effectLst/>
              <a:latin typeface="Arial" charset="0"/>
            </a:rPr>
            <a:t>Band 8B</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500" b="0" i="0" u="none" strike="noStrike" kern="1200" cap="none" normalizeH="0" baseline="0">
              <a:ln>
                <a:noFill/>
              </a:ln>
              <a:solidFill>
                <a:schemeClr val="tx1"/>
              </a:solidFill>
              <a:effectLst/>
              <a:latin typeface="Arial" charset="0"/>
            </a:rPr>
            <a:t>1WTE</a:t>
          </a:r>
        </a:p>
        <a:p>
          <a:pPr>
            <a:spcBef>
              <a:spcPct val="0"/>
            </a:spcBef>
            <a:buNone/>
          </a:pPr>
          <a:endParaRPr lang="en-GB" sz="500" kern="1200" dirty="0">
            <a:solidFill>
              <a:schemeClr val="tx1"/>
            </a:solidFill>
          </a:endParaRPr>
        </a:p>
      </dsp:txBody>
      <dsp:txXfrm>
        <a:off x="4762534" y="1283619"/>
        <a:ext cx="829571" cy="414785"/>
      </dsp:txXfrm>
    </dsp:sp>
    <dsp:sp modelId="{82A3AD61-4959-4998-926E-4859EDBD5DD5}">
      <dsp:nvSpPr>
        <dsp:cNvPr id="0" name=""/>
        <dsp:cNvSpPr/>
      </dsp:nvSpPr>
      <dsp:spPr>
        <a:xfrm>
          <a:off x="2253080" y="1872615"/>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500" b="0" i="0" u="none" strike="noStrike" kern="1200" cap="none" normalizeH="0" baseline="0">
              <a:ln>
                <a:noFill/>
              </a:ln>
              <a:solidFill>
                <a:schemeClr val="tx1"/>
              </a:solidFill>
              <a:effectLst/>
              <a:latin typeface="Arial" charset="0"/>
            </a:rPr>
            <a:t>Deputy Head of Procurement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500" b="0" i="0" u="none" strike="noStrike" kern="1200" cap="none" normalizeH="0" baseline="0">
              <a:ln>
                <a:noFill/>
              </a:ln>
              <a:solidFill>
                <a:schemeClr val="tx1"/>
              </a:solidFill>
              <a:effectLst/>
              <a:latin typeface="Arial" charset="0"/>
            </a:rPr>
            <a:t>Band 8a                                1 WTE</a:t>
          </a:r>
          <a:endParaRPr kumimoji="0" lang="en-US" altLang="en-US" sz="500" b="0" i="0" u="none" strike="noStrike" kern="1200" cap="none" normalizeH="0" baseline="0" dirty="0">
            <a:ln>
              <a:noFill/>
            </a:ln>
            <a:solidFill>
              <a:schemeClr val="tx1"/>
            </a:solidFill>
            <a:effectLst/>
            <a:latin typeface="Arial" charset="0"/>
          </a:endParaRPr>
        </a:p>
      </dsp:txBody>
      <dsp:txXfrm>
        <a:off x="2253080" y="1872615"/>
        <a:ext cx="829571" cy="414785"/>
      </dsp:txXfrm>
    </dsp:sp>
    <dsp:sp modelId="{CA6F55E3-69D1-4004-9EAC-78373B03DAFA}">
      <dsp:nvSpPr>
        <dsp:cNvPr id="0" name=""/>
        <dsp:cNvSpPr/>
      </dsp:nvSpPr>
      <dsp:spPr>
        <a:xfrm rot="10800000" flipV="1">
          <a:off x="3699521" y="3232714"/>
          <a:ext cx="869324" cy="397858"/>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Procurement Admin Asst</a:t>
          </a:r>
        </a:p>
        <a:p>
          <a:pPr marL="0" lvl="0" indent="0" algn="ctr" defTabSz="222250">
            <a:lnSpc>
              <a:spcPct val="90000"/>
            </a:lnSpc>
            <a:spcBef>
              <a:spcPct val="0"/>
            </a:spcBef>
            <a:spcAft>
              <a:spcPct val="35000"/>
            </a:spcAft>
            <a:buNone/>
          </a:pPr>
          <a:r>
            <a:rPr lang="en-GB" sz="500" kern="1200">
              <a:solidFill>
                <a:schemeClr val="tx1"/>
              </a:solidFill>
            </a:rPr>
            <a:t>Band 3</a:t>
          </a:r>
        </a:p>
        <a:p>
          <a:pPr marL="0" lvl="0" indent="0" algn="ctr" defTabSz="222250">
            <a:lnSpc>
              <a:spcPct val="90000"/>
            </a:lnSpc>
            <a:spcBef>
              <a:spcPct val="0"/>
            </a:spcBef>
            <a:spcAft>
              <a:spcPct val="35000"/>
            </a:spcAft>
            <a:buNone/>
          </a:pPr>
          <a:r>
            <a:rPr lang="en-GB" sz="500" kern="1200">
              <a:solidFill>
                <a:schemeClr val="tx1"/>
              </a:solidFill>
            </a:rPr>
            <a:t>0.8 WTE</a:t>
          </a:r>
          <a:endParaRPr lang="en-GB" sz="500" kern="1200" dirty="0">
            <a:solidFill>
              <a:schemeClr val="tx1"/>
            </a:solidFill>
          </a:endParaRPr>
        </a:p>
      </dsp:txBody>
      <dsp:txXfrm rot="-10800000">
        <a:off x="3699521" y="3232714"/>
        <a:ext cx="869324" cy="397858"/>
      </dsp:txXfrm>
    </dsp:sp>
    <dsp:sp modelId="{778C9E18-0164-4674-B0F5-68C214DBEB6F}">
      <dsp:nvSpPr>
        <dsp:cNvPr id="0" name=""/>
        <dsp:cNvSpPr/>
      </dsp:nvSpPr>
      <dsp:spPr>
        <a:xfrm>
          <a:off x="2763416" y="2407834"/>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b="0" kern="1200">
              <a:solidFill>
                <a:schemeClr val="tx1"/>
              </a:solidFill>
            </a:rPr>
            <a:t>Procurement Analyst</a:t>
          </a:r>
        </a:p>
        <a:p>
          <a:pPr marL="0" lvl="0" indent="0" algn="ctr" defTabSz="222250">
            <a:lnSpc>
              <a:spcPct val="90000"/>
            </a:lnSpc>
            <a:spcBef>
              <a:spcPct val="0"/>
            </a:spcBef>
            <a:spcAft>
              <a:spcPct val="35000"/>
            </a:spcAft>
            <a:buNone/>
          </a:pPr>
          <a:r>
            <a:rPr lang="en-GB" sz="500" b="0" kern="1200">
              <a:solidFill>
                <a:schemeClr val="tx1"/>
              </a:solidFill>
            </a:rPr>
            <a:t>Band 6</a:t>
          </a:r>
        </a:p>
        <a:p>
          <a:pPr marL="0" lvl="0" indent="0" algn="ctr" defTabSz="222250">
            <a:lnSpc>
              <a:spcPct val="90000"/>
            </a:lnSpc>
            <a:spcBef>
              <a:spcPct val="0"/>
            </a:spcBef>
            <a:spcAft>
              <a:spcPct val="35000"/>
            </a:spcAft>
            <a:buNone/>
          </a:pPr>
          <a:r>
            <a:rPr lang="en-GB" sz="500" b="0" kern="1200">
              <a:solidFill>
                <a:schemeClr val="tx1"/>
              </a:solidFill>
            </a:rPr>
            <a:t>1WTE</a:t>
          </a:r>
        </a:p>
        <a:p>
          <a:pPr marL="0" lvl="0" indent="0" algn="ctr" defTabSz="222250">
            <a:lnSpc>
              <a:spcPct val="90000"/>
            </a:lnSpc>
            <a:spcBef>
              <a:spcPct val="0"/>
            </a:spcBef>
            <a:spcAft>
              <a:spcPct val="35000"/>
            </a:spcAft>
            <a:buNone/>
          </a:pPr>
          <a:endParaRPr lang="en-GB" sz="500" b="0" kern="1200" dirty="0">
            <a:solidFill>
              <a:schemeClr val="tx1"/>
            </a:solidFill>
          </a:endParaRPr>
        </a:p>
      </dsp:txBody>
      <dsp:txXfrm>
        <a:off x="2763416" y="2407834"/>
        <a:ext cx="829571" cy="414785"/>
      </dsp:txXfrm>
    </dsp:sp>
    <dsp:sp modelId="{559B7A3A-51B7-41EC-8383-2C44A7B57203}">
      <dsp:nvSpPr>
        <dsp:cNvPr id="0" name=""/>
        <dsp:cNvSpPr/>
      </dsp:nvSpPr>
      <dsp:spPr>
        <a:xfrm>
          <a:off x="1041906" y="2461611"/>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Procurement Supply Chain Officer                               Band 5                                   1 WTE</a:t>
          </a:r>
          <a:endParaRPr lang="en-GB" sz="500" kern="1200" dirty="0">
            <a:solidFill>
              <a:schemeClr val="tx1"/>
            </a:solidFill>
          </a:endParaRPr>
        </a:p>
      </dsp:txBody>
      <dsp:txXfrm>
        <a:off x="1041906" y="2461611"/>
        <a:ext cx="829571" cy="414785"/>
      </dsp:txXfrm>
    </dsp:sp>
    <dsp:sp modelId="{F586204B-5E54-4AED-8299-BB10F33BF153}">
      <dsp:nvSpPr>
        <dsp:cNvPr id="0" name=""/>
        <dsp:cNvSpPr/>
      </dsp:nvSpPr>
      <dsp:spPr>
        <a:xfrm>
          <a:off x="0" y="3042398"/>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Materials Management Supervisor</a:t>
          </a:r>
        </a:p>
        <a:p>
          <a:pPr marL="0" lvl="0" indent="0" algn="ctr" defTabSz="222250">
            <a:lnSpc>
              <a:spcPct val="90000"/>
            </a:lnSpc>
            <a:spcBef>
              <a:spcPct val="0"/>
            </a:spcBef>
            <a:spcAft>
              <a:spcPct val="35000"/>
            </a:spcAft>
            <a:buNone/>
          </a:pPr>
          <a:r>
            <a:rPr lang="en-GB" sz="500" kern="1200">
              <a:solidFill>
                <a:schemeClr val="tx1"/>
              </a:solidFill>
            </a:rPr>
            <a:t>Band 4</a:t>
          </a:r>
        </a:p>
        <a:p>
          <a:pPr marL="0" lvl="0" indent="0" algn="ctr" defTabSz="222250">
            <a:lnSpc>
              <a:spcPct val="90000"/>
            </a:lnSpc>
            <a:spcBef>
              <a:spcPct val="0"/>
            </a:spcBef>
            <a:spcAft>
              <a:spcPct val="35000"/>
            </a:spcAft>
            <a:buNone/>
          </a:pPr>
          <a:r>
            <a:rPr lang="en-GB" sz="500" kern="1200">
              <a:solidFill>
                <a:schemeClr val="tx1"/>
              </a:solidFill>
            </a:rPr>
            <a:t>1 WTE</a:t>
          </a:r>
          <a:endParaRPr lang="en-GB" sz="500" kern="1200" dirty="0">
            <a:solidFill>
              <a:schemeClr val="tx1"/>
            </a:solidFill>
          </a:endParaRPr>
        </a:p>
      </dsp:txBody>
      <dsp:txXfrm>
        <a:off x="0" y="3042398"/>
        <a:ext cx="829571" cy="414785"/>
      </dsp:txXfrm>
    </dsp:sp>
    <dsp:sp modelId="{5E8EFC18-AA39-4C6C-96B0-B5EB85597313}">
      <dsp:nvSpPr>
        <dsp:cNvPr id="0" name=""/>
        <dsp:cNvSpPr/>
      </dsp:nvSpPr>
      <dsp:spPr>
        <a:xfrm>
          <a:off x="540015" y="3639602"/>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Materials Management Assistants                              Band 3                                  3 WTE</a:t>
          </a:r>
          <a:endParaRPr lang="en-GB" sz="500" kern="1200" dirty="0">
            <a:solidFill>
              <a:schemeClr val="tx1"/>
            </a:solidFill>
          </a:endParaRPr>
        </a:p>
      </dsp:txBody>
      <dsp:txXfrm>
        <a:off x="540015" y="3639602"/>
        <a:ext cx="829571" cy="414785"/>
      </dsp:txXfrm>
    </dsp:sp>
    <dsp:sp modelId="{A8A7C20A-3903-4A24-833D-FD756BB95076}">
      <dsp:nvSpPr>
        <dsp:cNvPr id="0" name=""/>
        <dsp:cNvSpPr/>
      </dsp:nvSpPr>
      <dsp:spPr>
        <a:xfrm>
          <a:off x="1543797" y="3050607"/>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Receipt and Delivery supervisor                           Band 3 	                                                  1 WTE</a:t>
          </a:r>
          <a:endParaRPr lang="en-GB" sz="500" kern="1200" dirty="0">
            <a:solidFill>
              <a:schemeClr val="tx1"/>
            </a:solidFill>
          </a:endParaRPr>
        </a:p>
      </dsp:txBody>
      <dsp:txXfrm>
        <a:off x="1543797" y="3050607"/>
        <a:ext cx="829571" cy="414785"/>
      </dsp:txXfrm>
    </dsp:sp>
    <dsp:sp modelId="{61F25B40-0FE0-4D8B-89D7-06B58B018D6B}">
      <dsp:nvSpPr>
        <dsp:cNvPr id="0" name=""/>
        <dsp:cNvSpPr/>
      </dsp:nvSpPr>
      <dsp:spPr>
        <a:xfrm>
          <a:off x="1481139" y="3661287"/>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Receipt and Delivery Assistants                             Band 2                                                   3 WTE</a:t>
          </a:r>
          <a:endParaRPr lang="en-GB" sz="500" kern="1200" dirty="0">
            <a:solidFill>
              <a:schemeClr val="tx1"/>
            </a:solidFill>
          </a:endParaRPr>
        </a:p>
      </dsp:txBody>
      <dsp:txXfrm>
        <a:off x="1481139" y="3661287"/>
        <a:ext cx="829571" cy="414785"/>
      </dsp:txXfrm>
    </dsp:sp>
    <dsp:sp modelId="{FCB0263E-30DF-4FB3-8775-A4039B576E8D}">
      <dsp:nvSpPr>
        <dsp:cNvPr id="0" name=""/>
        <dsp:cNvSpPr/>
      </dsp:nvSpPr>
      <dsp:spPr>
        <a:xfrm>
          <a:off x="1751190" y="4228598"/>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dirty="0">
              <a:solidFill>
                <a:schemeClr val="tx1"/>
              </a:solidFill>
            </a:rPr>
            <a:t>Renal and Dietetics Assistant                                                                       	band 2                                1 WTE</a:t>
          </a:r>
        </a:p>
      </dsp:txBody>
      <dsp:txXfrm>
        <a:off x="1751190" y="4228598"/>
        <a:ext cx="829571" cy="414785"/>
      </dsp:txXfrm>
    </dsp:sp>
    <dsp:sp modelId="{0ED2D974-153F-4B72-BE7D-31E473632949}">
      <dsp:nvSpPr>
        <dsp:cNvPr id="0" name=""/>
        <dsp:cNvSpPr/>
      </dsp:nvSpPr>
      <dsp:spPr>
        <a:xfrm>
          <a:off x="2691409" y="3225016"/>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Buyers</a:t>
          </a:r>
        </a:p>
        <a:p>
          <a:pPr marL="0" lvl="0" indent="0" algn="ctr" defTabSz="222250">
            <a:lnSpc>
              <a:spcPct val="90000"/>
            </a:lnSpc>
            <a:spcBef>
              <a:spcPct val="0"/>
            </a:spcBef>
            <a:spcAft>
              <a:spcPct val="35000"/>
            </a:spcAft>
            <a:buNone/>
          </a:pPr>
          <a:r>
            <a:rPr lang="en-GB" sz="500" kern="1200">
              <a:solidFill>
                <a:schemeClr val="tx1"/>
              </a:solidFill>
            </a:rPr>
            <a:t>Band 3</a:t>
          </a:r>
        </a:p>
        <a:p>
          <a:pPr marL="0" lvl="0" indent="0" algn="ctr" defTabSz="222250">
            <a:lnSpc>
              <a:spcPct val="90000"/>
            </a:lnSpc>
            <a:spcBef>
              <a:spcPct val="0"/>
            </a:spcBef>
            <a:spcAft>
              <a:spcPct val="35000"/>
            </a:spcAft>
            <a:buNone/>
          </a:pPr>
          <a:r>
            <a:rPr lang="en-GB" sz="500" kern="1200">
              <a:solidFill>
                <a:schemeClr val="tx1"/>
              </a:solidFill>
            </a:rPr>
            <a:t>2.18 WTE</a:t>
          </a:r>
          <a:endParaRPr lang="en-GB" sz="500" kern="1200" dirty="0">
            <a:solidFill>
              <a:schemeClr val="tx1"/>
            </a:solidFill>
          </a:endParaRPr>
        </a:p>
      </dsp:txBody>
      <dsp:txXfrm>
        <a:off x="2691409" y="3225016"/>
        <a:ext cx="829571" cy="414785"/>
      </dsp:txXfrm>
    </dsp:sp>
    <dsp:sp modelId="{FE9A51F0-A0DC-43A1-819A-E31D511B950A}">
      <dsp:nvSpPr>
        <dsp:cNvPr id="0" name=""/>
        <dsp:cNvSpPr/>
      </dsp:nvSpPr>
      <dsp:spPr>
        <a:xfrm>
          <a:off x="3256862" y="1872615"/>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Procurement BP </a:t>
          </a:r>
        </a:p>
        <a:p>
          <a:pPr marL="0" lvl="0" indent="0" algn="ctr" defTabSz="222250">
            <a:lnSpc>
              <a:spcPct val="90000"/>
            </a:lnSpc>
            <a:spcBef>
              <a:spcPct val="0"/>
            </a:spcBef>
            <a:spcAft>
              <a:spcPct val="35000"/>
            </a:spcAft>
            <a:buNone/>
          </a:pPr>
          <a:r>
            <a:rPr lang="en-GB" sz="500" kern="1200">
              <a:solidFill>
                <a:schemeClr val="tx1"/>
              </a:solidFill>
            </a:rPr>
            <a:t>Band 6</a:t>
          </a:r>
        </a:p>
        <a:p>
          <a:pPr marL="0" lvl="0" indent="0" algn="ctr" defTabSz="222250">
            <a:lnSpc>
              <a:spcPct val="90000"/>
            </a:lnSpc>
            <a:spcBef>
              <a:spcPct val="0"/>
            </a:spcBef>
            <a:spcAft>
              <a:spcPct val="35000"/>
            </a:spcAft>
            <a:buNone/>
          </a:pPr>
          <a:r>
            <a:rPr lang="en-GB" sz="500" kern="1200">
              <a:solidFill>
                <a:schemeClr val="tx1"/>
              </a:solidFill>
            </a:rPr>
            <a:t>Medicine/W&amp;C</a:t>
          </a:r>
        </a:p>
        <a:p>
          <a:pPr marL="0" lvl="0" indent="0" algn="ctr" defTabSz="222250">
            <a:lnSpc>
              <a:spcPct val="90000"/>
            </a:lnSpc>
            <a:spcBef>
              <a:spcPct val="0"/>
            </a:spcBef>
            <a:spcAft>
              <a:spcPct val="35000"/>
            </a:spcAft>
            <a:buNone/>
          </a:pPr>
          <a:r>
            <a:rPr lang="en-GB" sz="500" kern="1200">
              <a:solidFill>
                <a:schemeClr val="tx1"/>
              </a:solidFill>
            </a:rPr>
            <a:t>1 WTE</a:t>
          </a:r>
          <a:endParaRPr lang="en-GB" sz="500" kern="1200" dirty="0">
            <a:solidFill>
              <a:schemeClr val="tx1"/>
            </a:solidFill>
          </a:endParaRPr>
        </a:p>
      </dsp:txBody>
      <dsp:txXfrm>
        <a:off x="3256862" y="1872615"/>
        <a:ext cx="829571" cy="414785"/>
      </dsp:txXfrm>
    </dsp:sp>
    <dsp:sp modelId="{C3513CBF-C1F3-4E5C-9136-ECF4D19F314E}">
      <dsp:nvSpPr>
        <dsp:cNvPr id="0" name=""/>
        <dsp:cNvSpPr/>
      </dsp:nvSpPr>
      <dsp:spPr>
        <a:xfrm>
          <a:off x="4260643" y="1872615"/>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Procurement BP </a:t>
          </a:r>
        </a:p>
        <a:p>
          <a:pPr marL="0" lvl="0" indent="0" algn="ctr" defTabSz="222250">
            <a:lnSpc>
              <a:spcPct val="90000"/>
            </a:lnSpc>
            <a:spcBef>
              <a:spcPct val="0"/>
            </a:spcBef>
            <a:spcAft>
              <a:spcPct val="35000"/>
            </a:spcAft>
            <a:buNone/>
          </a:pPr>
          <a:r>
            <a:rPr lang="en-GB" sz="500" kern="1200">
              <a:solidFill>
                <a:schemeClr val="tx1"/>
              </a:solidFill>
            </a:rPr>
            <a:t>Band 6 Capital/Estates</a:t>
          </a:r>
        </a:p>
        <a:p>
          <a:pPr marL="0" lvl="0" indent="0" algn="ctr" defTabSz="222250">
            <a:lnSpc>
              <a:spcPct val="90000"/>
            </a:lnSpc>
            <a:spcBef>
              <a:spcPct val="0"/>
            </a:spcBef>
            <a:spcAft>
              <a:spcPct val="35000"/>
            </a:spcAft>
            <a:buNone/>
          </a:pPr>
          <a:r>
            <a:rPr lang="en-GB" sz="500" kern="1200">
              <a:solidFill>
                <a:schemeClr val="tx1"/>
              </a:solidFill>
            </a:rPr>
            <a:t>1 WTE</a:t>
          </a:r>
        </a:p>
        <a:p>
          <a:pPr marL="0" lvl="0" indent="0" algn="ctr" defTabSz="222250">
            <a:lnSpc>
              <a:spcPct val="90000"/>
            </a:lnSpc>
            <a:spcBef>
              <a:spcPct val="0"/>
            </a:spcBef>
            <a:spcAft>
              <a:spcPct val="35000"/>
            </a:spcAft>
            <a:buNone/>
          </a:pPr>
          <a:endParaRPr lang="en-GB" sz="500" kern="1200" dirty="0">
            <a:solidFill>
              <a:schemeClr val="tx1"/>
            </a:solidFill>
          </a:endParaRPr>
        </a:p>
      </dsp:txBody>
      <dsp:txXfrm>
        <a:off x="4260643" y="1872615"/>
        <a:ext cx="829571" cy="414785"/>
      </dsp:txXfrm>
    </dsp:sp>
    <dsp:sp modelId="{63147204-331A-43B0-B520-A76610451BF0}">
      <dsp:nvSpPr>
        <dsp:cNvPr id="0" name=""/>
        <dsp:cNvSpPr/>
      </dsp:nvSpPr>
      <dsp:spPr>
        <a:xfrm>
          <a:off x="5264425" y="1872615"/>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Procurement BP</a:t>
          </a:r>
        </a:p>
        <a:p>
          <a:pPr marL="0" lvl="0" indent="0" algn="ctr" defTabSz="222250">
            <a:lnSpc>
              <a:spcPct val="90000"/>
            </a:lnSpc>
            <a:spcBef>
              <a:spcPct val="0"/>
            </a:spcBef>
            <a:spcAft>
              <a:spcPct val="35000"/>
            </a:spcAft>
            <a:buNone/>
          </a:pPr>
          <a:r>
            <a:rPr lang="en-GB" sz="500" kern="1200">
              <a:solidFill>
                <a:schemeClr val="tx1"/>
              </a:solidFill>
            </a:rPr>
            <a:t>Band 6</a:t>
          </a:r>
        </a:p>
        <a:p>
          <a:pPr marL="0" lvl="0" indent="0" algn="ctr" defTabSz="222250">
            <a:lnSpc>
              <a:spcPct val="90000"/>
            </a:lnSpc>
            <a:spcBef>
              <a:spcPct val="0"/>
            </a:spcBef>
            <a:spcAft>
              <a:spcPct val="35000"/>
            </a:spcAft>
            <a:buNone/>
          </a:pPr>
          <a:r>
            <a:rPr lang="en-GB" sz="500" kern="1200">
              <a:solidFill>
                <a:schemeClr val="tx1"/>
              </a:solidFill>
            </a:rPr>
            <a:t>Core Clinical/Corporate/IT</a:t>
          </a:r>
        </a:p>
        <a:p>
          <a:pPr marL="0" lvl="0" indent="0" algn="ctr" defTabSz="222250">
            <a:lnSpc>
              <a:spcPct val="90000"/>
            </a:lnSpc>
            <a:spcBef>
              <a:spcPct val="0"/>
            </a:spcBef>
            <a:spcAft>
              <a:spcPct val="35000"/>
            </a:spcAft>
            <a:buNone/>
          </a:pPr>
          <a:r>
            <a:rPr lang="en-GB" sz="500" kern="1200">
              <a:solidFill>
                <a:schemeClr val="tx1"/>
              </a:solidFill>
            </a:rPr>
            <a:t>1 WTE</a:t>
          </a:r>
          <a:endParaRPr lang="en-GB" sz="500" kern="1200" dirty="0">
            <a:solidFill>
              <a:schemeClr val="tx1"/>
            </a:solidFill>
          </a:endParaRPr>
        </a:p>
      </dsp:txBody>
      <dsp:txXfrm>
        <a:off x="5264425" y="1872615"/>
        <a:ext cx="829571" cy="414785"/>
      </dsp:txXfrm>
    </dsp:sp>
    <dsp:sp modelId="{8CBEDFAB-8C90-45FB-8C69-E69842904A77}">
      <dsp:nvSpPr>
        <dsp:cNvPr id="0" name=""/>
        <dsp:cNvSpPr/>
      </dsp:nvSpPr>
      <dsp:spPr>
        <a:xfrm>
          <a:off x="5471818" y="2461611"/>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GB" sz="600" kern="1200">
              <a:solidFill>
                <a:schemeClr val="tx1"/>
              </a:solidFill>
              <a:latin typeface="Arial"/>
              <a:ea typeface="+mn-ea"/>
              <a:cs typeface="+mn-cs"/>
            </a:rPr>
            <a:t>Junior Procurement Officer                                  Band 4                                  1 WTE</a:t>
          </a:r>
          <a:endParaRPr lang="en-GB" sz="600" kern="1200" dirty="0">
            <a:solidFill>
              <a:schemeClr val="tx1"/>
            </a:solidFill>
            <a:latin typeface="Arial"/>
            <a:ea typeface="+mn-ea"/>
            <a:cs typeface="+mn-cs"/>
          </a:endParaRPr>
        </a:p>
      </dsp:txBody>
      <dsp:txXfrm>
        <a:off x="5471818" y="2461611"/>
        <a:ext cx="829571" cy="414785"/>
      </dsp:txXfrm>
    </dsp:sp>
    <dsp:sp modelId="{D122599A-9BF9-45F8-B875-B853D6CB439B}">
      <dsp:nvSpPr>
        <dsp:cNvPr id="0" name=""/>
        <dsp:cNvSpPr/>
      </dsp:nvSpPr>
      <dsp:spPr>
        <a:xfrm>
          <a:off x="6268206" y="1872615"/>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Procurement  BP</a:t>
          </a:r>
        </a:p>
        <a:p>
          <a:pPr marL="0" lvl="0" indent="0" algn="ctr" defTabSz="222250">
            <a:lnSpc>
              <a:spcPct val="90000"/>
            </a:lnSpc>
            <a:spcBef>
              <a:spcPct val="0"/>
            </a:spcBef>
            <a:spcAft>
              <a:spcPct val="35000"/>
            </a:spcAft>
            <a:buNone/>
          </a:pPr>
          <a:r>
            <a:rPr lang="en-GB" sz="500" kern="1200">
              <a:solidFill>
                <a:schemeClr val="tx1"/>
              </a:solidFill>
            </a:rPr>
            <a:t>Band 6 Surgery</a:t>
          </a:r>
        </a:p>
        <a:p>
          <a:pPr marL="0" lvl="0" indent="0" algn="ctr" defTabSz="222250">
            <a:lnSpc>
              <a:spcPct val="90000"/>
            </a:lnSpc>
            <a:spcBef>
              <a:spcPct val="0"/>
            </a:spcBef>
            <a:spcAft>
              <a:spcPct val="35000"/>
            </a:spcAft>
            <a:buNone/>
          </a:pPr>
          <a:r>
            <a:rPr lang="en-GB" sz="500" kern="1200">
              <a:solidFill>
                <a:schemeClr val="tx1"/>
              </a:solidFill>
            </a:rPr>
            <a:t>1 WTE</a:t>
          </a:r>
        </a:p>
        <a:p>
          <a:pPr marL="0" lvl="0" indent="0" algn="ctr" defTabSz="222250">
            <a:lnSpc>
              <a:spcPct val="90000"/>
            </a:lnSpc>
            <a:spcBef>
              <a:spcPct val="0"/>
            </a:spcBef>
            <a:spcAft>
              <a:spcPct val="35000"/>
            </a:spcAft>
            <a:buNone/>
          </a:pPr>
          <a:endParaRPr lang="en-GB" sz="500" kern="1200" dirty="0">
            <a:solidFill>
              <a:schemeClr val="tx1"/>
            </a:solidFill>
          </a:endParaRPr>
        </a:p>
      </dsp:txBody>
      <dsp:txXfrm>
        <a:off x="6268206" y="1872615"/>
        <a:ext cx="829571" cy="414785"/>
      </dsp:txXfrm>
    </dsp:sp>
    <dsp:sp modelId="{26898BEF-2FC4-421A-AD8A-F9D79055A0C2}">
      <dsp:nvSpPr>
        <dsp:cNvPr id="0" name=""/>
        <dsp:cNvSpPr/>
      </dsp:nvSpPr>
      <dsp:spPr>
        <a:xfrm>
          <a:off x="7271988" y="1872615"/>
          <a:ext cx="829571" cy="414785"/>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GB" sz="500" kern="1200">
              <a:solidFill>
                <a:schemeClr val="tx1"/>
              </a:solidFill>
            </a:rPr>
            <a:t>Clinical Procurement Nurse</a:t>
          </a:r>
        </a:p>
        <a:p>
          <a:pPr marL="0" lvl="0" indent="0" algn="ctr" defTabSz="222250">
            <a:lnSpc>
              <a:spcPct val="90000"/>
            </a:lnSpc>
            <a:spcBef>
              <a:spcPct val="0"/>
            </a:spcBef>
            <a:spcAft>
              <a:spcPct val="35000"/>
            </a:spcAft>
            <a:buNone/>
          </a:pPr>
          <a:r>
            <a:rPr lang="en-GB" sz="500" kern="1200">
              <a:solidFill>
                <a:schemeClr val="tx1"/>
              </a:solidFill>
            </a:rPr>
            <a:t>Band 8a</a:t>
          </a:r>
        </a:p>
        <a:p>
          <a:pPr marL="0" lvl="0" indent="0" algn="ctr" defTabSz="222250">
            <a:lnSpc>
              <a:spcPct val="90000"/>
            </a:lnSpc>
            <a:spcBef>
              <a:spcPct val="0"/>
            </a:spcBef>
            <a:spcAft>
              <a:spcPct val="35000"/>
            </a:spcAft>
            <a:buNone/>
          </a:pPr>
          <a:r>
            <a:rPr lang="en-GB" sz="500" kern="1200">
              <a:solidFill>
                <a:schemeClr val="tx1"/>
              </a:solidFill>
            </a:rPr>
            <a:t>0.8 WTE</a:t>
          </a:r>
          <a:endParaRPr lang="en-GB" sz="500" kern="1200" dirty="0">
            <a:solidFill>
              <a:schemeClr val="tx1"/>
            </a:solidFill>
          </a:endParaRPr>
        </a:p>
      </dsp:txBody>
      <dsp:txXfrm>
        <a:off x="7271988" y="1872615"/>
        <a:ext cx="829571" cy="41478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919F52ED-E93A-44FB-BCEF-76ED61CCF99D}" type="datetimeFigureOut">
              <a:rPr lang="en-GB" smtClean="0"/>
              <a:t>31/08/2023</a:t>
            </a:fld>
            <a:endParaRPr lang="en-GB" dirty="0"/>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CF5E8289-0E0F-4BBE-8B12-709A80B4DE32}" type="slidenum">
              <a:rPr lang="en-GB" smtClean="0"/>
              <a:t>‹#›</a:t>
            </a:fld>
            <a:endParaRPr lang="en-GB" dirty="0"/>
          </a:p>
        </p:txBody>
      </p:sp>
    </p:spTree>
    <p:extLst>
      <p:ext uri="{BB962C8B-B14F-4D97-AF65-F5344CB8AC3E}">
        <p14:creationId xmlns:p14="http://schemas.microsoft.com/office/powerpoint/2010/main" val="122376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000" b="1" u="sng" dirty="0">
                <a:latin typeface="Arial" panose="020B0604020202020204" pitchFamily="34" charset="0"/>
                <a:cs typeface="Arial" panose="020B0604020202020204" pitchFamily="34" charset="0"/>
              </a:rPr>
              <a:t>Head of Procurement </a:t>
            </a:r>
            <a:r>
              <a:rPr lang="en-GB" sz="1000" dirty="0">
                <a:latin typeface="Arial" panose="020B0604020202020204" pitchFamily="34" charset="0"/>
                <a:cs typeface="Arial" panose="020B0604020202020204" pitchFamily="34" charset="0"/>
              </a:rPr>
              <a:t>takes lead and is professional “expert” on procurement for guidance and governance around procurement issues.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Champion for nonpay management in the Trust and leveraging opportunities.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Responsible for corporate spend and strategic projects e.g.: managed service contracts, outsourcing, major capital projects.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Procurement planning with divisions on a rolling year basis.</a:t>
            </a:r>
          </a:p>
          <a:p>
            <a:pPr marL="171450" indent="-171450">
              <a:buFont typeface="Arial" panose="020B0604020202020204" pitchFamily="34" charset="0"/>
              <a:buChar char="•"/>
            </a:pPr>
            <a:r>
              <a:rPr lang="en-GB" sz="1000" b="1" u="sng" dirty="0">
                <a:latin typeface="Arial" panose="020B0604020202020204" pitchFamily="34" charset="0"/>
                <a:cs typeface="Arial" panose="020B0604020202020204" pitchFamily="34" charset="0"/>
              </a:rPr>
              <a:t>Deputy HOP </a:t>
            </a:r>
            <a:r>
              <a:rPr lang="en-GB" sz="1000" dirty="0">
                <a:latin typeface="Arial" panose="020B0604020202020204" pitchFamily="34" charset="0"/>
                <a:cs typeface="Arial" panose="020B0604020202020204" pitchFamily="34" charset="0"/>
              </a:rPr>
              <a:t>Divisional lead for core clinical as this is the largest division. Need to have high level procurement skills as high spend technically complex procurement needs. This role also has largest contract portfolio which needs management.</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Line management of analyst ensuring MI is coherent, consistent and usable by all users.</a:t>
            </a:r>
          </a:p>
          <a:p>
            <a:pPr marL="171450" indent="-171450">
              <a:buFont typeface="Arial" panose="020B0604020202020204" pitchFamily="34" charset="0"/>
              <a:buChar char="•"/>
            </a:pPr>
            <a:r>
              <a:rPr lang="en-GB" sz="1000" b="1" u="sng" dirty="0">
                <a:latin typeface="Arial" panose="020B0604020202020204" pitchFamily="34" charset="0"/>
                <a:cs typeface="Arial" panose="020B0604020202020204" pitchFamily="34" charset="0"/>
              </a:rPr>
              <a:t>Analyst </a:t>
            </a:r>
            <a:r>
              <a:rPr lang="en-GB" sz="1000" dirty="0">
                <a:latin typeface="Arial" panose="020B0604020202020204" pitchFamily="34" charset="0"/>
                <a:cs typeface="Arial" panose="020B0604020202020204" pitchFamily="34" charset="0"/>
              </a:rPr>
              <a:t>currently a weak area for procurement. </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Contracts register, E, procurement, Carter reporting, catalogue usage and analysis, business reporting developed recently all require ongoing support and development.</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Production of Kpi’s on procurement performance e.g.. Carter, CIP’s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Compliance monitoring for supplier rep policy, use of catalogues. Maverick spend etc.</a:t>
            </a:r>
          </a:p>
          <a:p>
            <a:pPr marL="171450" indent="-171450">
              <a:buFont typeface="Arial" panose="020B0604020202020204" pitchFamily="34" charset="0"/>
              <a:buChar char="•"/>
            </a:pPr>
            <a:r>
              <a:rPr lang="en-GB" sz="1000" b="1" u="sng" dirty="0">
                <a:latin typeface="Arial" panose="020B0604020202020204" pitchFamily="34" charset="0"/>
                <a:cs typeface="Arial" panose="020B0604020202020204" pitchFamily="34" charset="0"/>
              </a:rPr>
              <a:t>Procurement Business partners</a:t>
            </a:r>
            <a:r>
              <a:rPr lang="en-GB" sz="1000" dirty="0">
                <a:latin typeface="Arial" panose="020B0604020202020204" pitchFamily="34" charset="0"/>
                <a:cs typeface="Arial" panose="020B0604020202020204" pitchFamily="34" charset="0"/>
              </a:rPr>
              <a:t> These roles support divisions primarily to help deliver CIP’s. These to have relationship management skills. There is a need to develop deeper product and category management in specialist areas e.g.. Surgical products.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Supplier management skills the requirement to actively manage suppliers via contracts and via procurement hubs in in collaboration with STP colleagues increases the remit of these roles.</a:t>
            </a:r>
          </a:p>
          <a:p>
            <a:pPr marL="171450" indent="-171450">
              <a:buFont typeface="Arial" panose="020B0604020202020204" pitchFamily="34" charset="0"/>
              <a:buChar char="•"/>
            </a:pPr>
            <a:r>
              <a:rPr lang="en-GB" sz="1000" b="1" u="sng" dirty="0">
                <a:latin typeface="Arial" panose="020B0604020202020204" pitchFamily="34" charset="0"/>
                <a:cs typeface="Arial" panose="020B0604020202020204" pitchFamily="34" charset="0"/>
              </a:rPr>
              <a:t>Operational procurement manager </a:t>
            </a:r>
            <a:r>
              <a:rPr lang="en-GB" sz="1000" dirty="0">
                <a:latin typeface="Arial" panose="020B0604020202020204" pitchFamily="34" charset="0"/>
                <a:cs typeface="Arial" panose="020B0604020202020204" pitchFamily="34" charset="0"/>
              </a:rPr>
              <a:t>This current role is carried out by an over stretched deputy. Moving away from the hospital will require greater delegation and culture change within the team which will need leadership and focus.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Greater emphasis on performance delivery and optimisation of inventory and supply chain opportunities will require close working with procurement colleagues and divisional managers to deliver results.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Moving to more automated and systemised methods of working will require management focus and expertise.</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The development of “self managed team” working at the hospital and greater clarity on roles and responsibilities within the team will deliver more added value.</a:t>
            </a:r>
          </a:p>
        </p:txBody>
      </p:sp>
      <p:sp>
        <p:nvSpPr>
          <p:cNvPr id="4" name="Slide Number Placeholder 3"/>
          <p:cNvSpPr>
            <a:spLocks noGrp="1"/>
          </p:cNvSpPr>
          <p:nvPr>
            <p:ph type="sldNum" sz="quarter" idx="10"/>
          </p:nvPr>
        </p:nvSpPr>
        <p:spPr/>
        <p:txBody>
          <a:bodyPr/>
          <a:lstStyle/>
          <a:p>
            <a:fld id="{CF5E8289-0E0F-4BBE-8B12-709A80B4DE32}" type="slidenum">
              <a:rPr lang="en-GB" smtClean="0"/>
              <a:t>1</a:t>
            </a:fld>
            <a:endParaRPr lang="en-GB" dirty="0"/>
          </a:p>
        </p:txBody>
      </p:sp>
    </p:spTree>
    <p:extLst>
      <p:ext uri="{BB962C8B-B14F-4D97-AF65-F5344CB8AC3E}">
        <p14:creationId xmlns:p14="http://schemas.microsoft.com/office/powerpoint/2010/main" val="4280681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dirty="0"/>
          </a:p>
        </p:txBody>
      </p:sp>
      <p:sp>
        <p:nvSpPr>
          <p:cNvPr id="5" name="Footer Placeholder 4"/>
          <p:cNvSpPr>
            <a:spLocks noGrp="1"/>
          </p:cNvSpPr>
          <p:nvPr>
            <p:ph type="ftr" sz="quarter" idx="11"/>
          </p:nvPr>
        </p:nvSpPr>
        <p:spPr/>
        <p:txBody>
          <a:bodyPr/>
          <a:lstStyle>
            <a:lvl1pPr>
              <a:defRPr/>
            </a:lvl1pPr>
          </a:lstStyle>
          <a:p>
            <a:endParaRPr lang="en-GB" altLang="en-US" dirty="0"/>
          </a:p>
        </p:txBody>
      </p:sp>
      <p:sp>
        <p:nvSpPr>
          <p:cNvPr id="6" name="Slide Number Placeholder 5"/>
          <p:cNvSpPr>
            <a:spLocks noGrp="1"/>
          </p:cNvSpPr>
          <p:nvPr>
            <p:ph type="sldNum" sz="quarter" idx="12"/>
          </p:nvPr>
        </p:nvSpPr>
        <p:spPr/>
        <p:txBody>
          <a:bodyPr/>
          <a:lstStyle>
            <a:lvl1pPr>
              <a:defRPr/>
            </a:lvl1pPr>
          </a:lstStyle>
          <a:p>
            <a:fld id="{A5935655-9E78-4008-AF45-89918F1ABF72}" type="slidenum">
              <a:rPr lang="en-GB" altLang="en-US"/>
              <a:pPr/>
              <a:t>‹#›</a:t>
            </a:fld>
            <a:endParaRPr lang="en-GB" altLang="en-US" dirty="0"/>
          </a:p>
        </p:txBody>
      </p:sp>
    </p:spTree>
    <p:extLst>
      <p:ext uri="{BB962C8B-B14F-4D97-AF65-F5344CB8AC3E}">
        <p14:creationId xmlns:p14="http://schemas.microsoft.com/office/powerpoint/2010/main" val="3119523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dirty="0"/>
          </a:p>
        </p:txBody>
      </p:sp>
      <p:sp>
        <p:nvSpPr>
          <p:cNvPr id="5" name="Footer Placeholder 4"/>
          <p:cNvSpPr>
            <a:spLocks noGrp="1"/>
          </p:cNvSpPr>
          <p:nvPr>
            <p:ph type="ftr" sz="quarter" idx="11"/>
          </p:nvPr>
        </p:nvSpPr>
        <p:spPr/>
        <p:txBody>
          <a:bodyPr/>
          <a:lstStyle>
            <a:lvl1pPr>
              <a:defRPr/>
            </a:lvl1pPr>
          </a:lstStyle>
          <a:p>
            <a:endParaRPr lang="en-GB" altLang="en-US" dirty="0"/>
          </a:p>
        </p:txBody>
      </p:sp>
      <p:sp>
        <p:nvSpPr>
          <p:cNvPr id="6" name="Slide Number Placeholder 5"/>
          <p:cNvSpPr>
            <a:spLocks noGrp="1"/>
          </p:cNvSpPr>
          <p:nvPr>
            <p:ph type="sldNum" sz="quarter" idx="12"/>
          </p:nvPr>
        </p:nvSpPr>
        <p:spPr/>
        <p:txBody>
          <a:bodyPr/>
          <a:lstStyle>
            <a:lvl1pPr>
              <a:defRPr/>
            </a:lvl1pPr>
          </a:lstStyle>
          <a:p>
            <a:fld id="{15D2A1A3-46D0-494A-B476-9DD4192DF2FC}" type="slidenum">
              <a:rPr lang="en-GB" altLang="en-US"/>
              <a:pPr/>
              <a:t>‹#›</a:t>
            </a:fld>
            <a:endParaRPr lang="en-GB" altLang="en-US" dirty="0"/>
          </a:p>
        </p:txBody>
      </p:sp>
    </p:spTree>
    <p:extLst>
      <p:ext uri="{BB962C8B-B14F-4D97-AF65-F5344CB8AC3E}">
        <p14:creationId xmlns:p14="http://schemas.microsoft.com/office/powerpoint/2010/main" val="107303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dirty="0"/>
          </a:p>
        </p:txBody>
      </p:sp>
      <p:sp>
        <p:nvSpPr>
          <p:cNvPr id="5" name="Footer Placeholder 4"/>
          <p:cNvSpPr>
            <a:spLocks noGrp="1"/>
          </p:cNvSpPr>
          <p:nvPr>
            <p:ph type="ftr" sz="quarter" idx="11"/>
          </p:nvPr>
        </p:nvSpPr>
        <p:spPr/>
        <p:txBody>
          <a:bodyPr/>
          <a:lstStyle>
            <a:lvl1pPr>
              <a:defRPr/>
            </a:lvl1pPr>
          </a:lstStyle>
          <a:p>
            <a:endParaRPr lang="en-GB" altLang="en-US" dirty="0"/>
          </a:p>
        </p:txBody>
      </p:sp>
      <p:sp>
        <p:nvSpPr>
          <p:cNvPr id="6" name="Slide Number Placeholder 5"/>
          <p:cNvSpPr>
            <a:spLocks noGrp="1"/>
          </p:cNvSpPr>
          <p:nvPr>
            <p:ph type="sldNum" sz="quarter" idx="12"/>
          </p:nvPr>
        </p:nvSpPr>
        <p:spPr/>
        <p:txBody>
          <a:bodyPr/>
          <a:lstStyle>
            <a:lvl1pPr>
              <a:defRPr/>
            </a:lvl1pPr>
          </a:lstStyle>
          <a:p>
            <a:fld id="{6C76EB19-FEBE-4C8B-B4B8-D0B81D35FEB7}" type="slidenum">
              <a:rPr lang="en-GB" altLang="en-US"/>
              <a:pPr/>
              <a:t>‹#›</a:t>
            </a:fld>
            <a:endParaRPr lang="en-GB" altLang="en-US" dirty="0"/>
          </a:p>
        </p:txBody>
      </p:sp>
    </p:spTree>
    <p:extLst>
      <p:ext uri="{BB962C8B-B14F-4D97-AF65-F5344CB8AC3E}">
        <p14:creationId xmlns:p14="http://schemas.microsoft.com/office/powerpoint/2010/main" val="246991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dirty="0"/>
          </a:p>
        </p:txBody>
      </p:sp>
      <p:sp>
        <p:nvSpPr>
          <p:cNvPr id="5" name="Footer Placeholder 4"/>
          <p:cNvSpPr>
            <a:spLocks noGrp="1"/>
          </p:cNvSpPr>
          <p:nvPr>
            <p:ph type="ftr" sz="quarter" idx="11"/>
          </p:nvPr>
        </p:nvSpPr>
        <p:spPr/>
        <p:txBody>
          <a:bodyPr/>
          <a:lstStyle>
            <a:lvl1pPr>
              <a:defRPr/>
            </a:lvl1pPr>
          </a:lstStyle>
          <a:p>
            <a:endParaRPr lang="en-GB" altLang="en-US" dirty="0"/>
          </a:p>
        </p:txBody>
      </p:sp>
      <p:sp>
        <p:nvSpPr>
          <p:cNvPr id="6" name="Slide Number Placeholder 5"/>
          <p:cNvSpPr>
            <a:spLocks noGrp="1"/>
          </p:cNvSpPr>
          <p:nvPr>
            <p:ph type="sldNum" sz="quarter" idx="12"/>
          </p:nvPr>
        </p:nvSpPr>
        <p:spPr/>
        <p:txBody>
          <a:bodyPr/>
          <a:lstStyle>
            <a:lvl1pPr>
              <a:defRPr/>
            </a:lvl1pPr>
          </a:lstStyle>
          <a:p>
            <a:fld id="{38AF28BF-3425-4DEE-B04B-F10E4A143910}" type="slidenum">
              <a:rPr lang="en-GB" altLang="en-US"/>
              <a:pPr/>
              <a:t>‹#›</a:t>
            </a:fld>
            <a:endParaRPr lang="en-GB" altLang="en-US" dirty="0"/>
          </a:p>
        </p:txBody>
      </p:sp>
    </p:spTree>
    <p:extLst>
      <p:ext uri="{BB962C8B-B14F-4D97-AF65-F5344CB8AC3E}">
        <p14:creationId xmlns:p14="http://schemas.microsoft.com/office/powerpoint/2010/main" val="376401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dirty="0"/>
          </a:p>
        </p:txBody>
      </p:sp>
      <p:sp>
        <p:nvSpPr>
          <p:cNvPr id="5" name="Footer Placeholder 4"/>
          <p:cNvSpPr>
            <a:spLocks noGrp="1"/>
          </p:cNvSpPr>
          <p:nvPr>
            <p:ph type="ftr" sz="quarter" idx="11"/>
          </p:nvPr>
        </p:nvSpPr>
        <p:spPr/>
        <p:txBody>
          <a:bodyPr/>
          <a:lstStyle>
            <a:lvl1pPr>
              <a:defRPr/>
            </a:lvl1pPr>
          </a:lstStyle>
          <a:p>
            <a:endParaRPr lang="en-GB" altLang="en-US" dirty="0"/>
          </a:p>
        </p:txBody>
      </p:sp>
      <p:sp>
        <p:nvSpPr>
          <p:cNvPr id="6" name="Slide Number Placeholder 5"/>
          <p:cNvSpPr>
            <a:spLocks noGrp="1"/>
          </p:cNvSpPr>
          <p:nvPr>
            <p:ph type="sldNum" sz="quarter" idx="12"/>
          </p:nvPr>
        </p:nvSpPr>
        <p:spPr/>
        <p:txBody>
          <a:bodyPr/>
          <a:lstStyle>
            <a:lvl1pPr>
              <a:defRPr/>
            </a:lvl1pPr>
          </a:lstStyle>
          <a:p>
            <a:fld id="{AAFFFCA2-6BBA-4570-8001-87EB55163B86}" type="slidenum">
              <a:rPr lang="en-GB" altLang="en-US"/>
              <a:pPr/>
              <a:t>‹#›</a:t>
            </a:fld>
            <a:endParaRPr lang="en-GB" altLang="en-US" dirty="0"/>
          </a:p>
        </p:txBody>
      </p:sp>
    </p:spTree>
    <p:extLst>
      <p:ext uri="{BB962C8B-B14F-4D97-AF65-F5344CB8AC3E}">
        <p14:creationId xmlns:p14="http://schemas.microsoft.com/office/powerpoint/2010/main" val="3724847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dirty="0"/>
          </a:p>
        </p:txBody>
      </p:sp>
      <p:sp>
        <p:nvSpPr>
          <p:cNvPr id="6" name="Footer Placeholder 5"/>
          <p:cNvSpPr>
            <a:spLocks noGrp="1"/>
          </p:cNvSpPr>
          <p:nvPr>
            <p:ph type="ftr" sz="quarter" idx="11"/>
          </p:nvPr>
        </p:nvSpPr>
        <p:spPr/>
        <p:txBody>
          <a:bodyPr/>
          <a:lstStyle>
            <a:lvl1pPr>
              <a:defRPr/>
            </a:lvl1pPr>
          </a:lstStyle>
          <a:p>
            <a:endParaRPr lang="en-GB" altLang="en-US" dirty="0"/>
          </a:p>
        </p:txBody>
      </p:sp>
      <p:sp>
        <p:nvSpPr>
          <p:cNvPr id="7" name="Slide Number Placeholder 6"/>
          <p:cNvSpPr>
            <a:spLocks noGrp="1"/>
          </p:cNvSpPr>
          <p:nvPr>
            <p:ph type="sldNum" sz="quarter" idx="12"/>
          </p:nvPr>
        </p:nvSpPr>
        <p:spPr/>
        <p:txBody>
          <a:bodyPr/>
          <a:lstStyle>
            <a:lvl1pPr>
              <a:defRPr/>
            </a:lvl1pPr>
          </a:lstStyle>
          <a:p>
            <a:fld id="{3BE64CF2-41FF-4EAD-9AF6-BCE62C9B3CD1}" type="slidenum">
              <a:rPr lang="en-GB" altLang="en-US"/>
              <a:pPr/>
              <a:t>‹#›</a:t>
            </a:fld>
            <a:endParaRPr lang="en-GB" altLang="en-US" dirty="0"/>
          </a:p>
        </p:txBody>
      </p:sp>
    </p:spTree>
    <p:extLst>
      <p:ext uri="{BB962C8B-B14F-4D97-AF65-F5344CB8AC3E}">
        <p14:creationId xmlns:p14="http://schemas.microsoft.com/office/powerpoint/2010/main" val="417787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dirty="0"/>
          </a:p>
        </p:txBody>
      </p:sp>
      <p:sp>
        <p:nvSpPr>
          <p:cNvPr id="8" name="Footer Placeholder 7"/>
          <p:cNvSpPr>
            <a:spLocks noGrp="1"/>
          </p:cNvSpPr>
          <p:nvPr>
            <p:ph type="ftr" sz="quarter" idx="11"/>
          </p:nvPr>
        </p:nvSpPr>
        <p:spPr/>
        <p:txBody>
          <a:bodyPr/>
          <a:lstStyle>
            <a:lvl1pPr>
              <a:defRPr/>
            </a:lvl1pPr>
          </a:lstStyle>
          <a:p>
            <a:endParaRPr lang="en-GB" altLang="en-US" dirty="0"/>
          </a:p>
        </p:txBody>
      </p:sp>
      <p:sp>
        <p:nvSpPr>
          <p:cNvPr id="9" name="Slide Number Placeholder 8"/>
          <p:cNvSpPr>
            <a:spLocks noGrp="1"/>
          </p:cNvSpPr>
          <p:nvPr>
            <p:ph type="sldNum" sz="quarter" idx="12"/>
          </p:nvPr>
        </p:nvSpPr>
        <p:spPr/>
        <p:txBody>
          <a:bodyPr/>
          <a:lstStyle>
            <a:lvl1pPr>
              <a:defRPr/>
            </a:lvl1pPr>
          </a:lstStyle>
          <a:p>
            <a:fld id="{4427033F-5F27-4F0C-8904-2B9B0927DC8D}" type="slidenum">
              <a:rPr lang="en-GB" altLang="en-US"/>
              <a:pPr/>
              <a:t>‹#›</a:t>
            </a:fld>
            <a:endParaRPr lang="en-GB" altLang="en-US" dirty="0"/>
          </a:p>
        </p:txBody>
      </p:sp>
    </p:spTree>
    <p:extLst>
      <p:ext uri="{BB962C8B-B14F-4D97-AF65-F5344CB8AC3E}">
        <p14:creationId xmlns:p14="http://schemas.microsoft.com/office/powerpoint/2010/main" val="2820597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dirty="0"/>
          </a:p>
        </p:txBody>
      </p:sp>
      <p:sp>
        <p:nvSpPr>
          <p:cNvPr id="4" name="Footer Placeholder 3"/>
          <p:cNvSpPr>
            <a:spLocks noGrp="1"/>
          </p:cNvSpPr>
          <p:nvPr>
            <p:ph type="ftr" sz="quarter" idx="11"/>
          </p:nvPr>
        </p:nvSpPr>
        <p:spPr/>
        <p:txBody>
          <a:bodyPr/>
          <a:lstStyle>
            <a:lvl1pPr>
              <a:defRPr/>
            </a:lvl1pPr>
          </a:lstStyle>
          <a:p>
            <a:endParaRPr lang="en-GB" altLang="en-US" dirty="0"/>
          </a:p>
        </p:txBody>
      </p:sp>
      <p:sp>
        <p:nvSpPr>
          <p:cNvPr id="5" name="Slide Number Placeholder 4"/>
          <p:cNvSpPr>
            <a:spLocks noGrp="1"/>
          </p:cNvSpPr>
          <p:nvPr>
            <p:ph type="sldNum" sz="quarter" idx="12"/>
          </p:nvPr>
        </p:nvSpPr>
        <p:spPr/>
        <p:txBody>
          <a:bodyPr/>
          <a:lstStyle>
            <a:lvl1pPr>
              <a:defRPr/>
            </a:lvl1pPr>
          </a:lstStyle>
          <a:p>
            <a:fld id="{A0965974-AA97-4DC1-86CB-09DD258B493E}" type="slidenum">
              <a:rPr lang="en-GB" altLang="en-US"/>
              <a:pPr/>
              <a:t>‹#›</a:t>
            </a:fld>
            <a:endParaRPr lang="en-GB" altLang="en-US" dirty="0"/>
          </a:p>
        </p:txBody>
      </p:sp>
    </p:spTree>
    <p:extLst>
      <p:ext uri="{BB962C8B-B14F-4D97-AF65-F5344CB8AC3E}">
        <p14:creationId xmlns:p14="http://schemas.microsoft.com/office/powerpoint/2010/main" val="1643229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dirty="0"/>
          </a:p>
        </p:txBody>
      </p:sp>
      <p:sp>
        <p:nvSpPr>
          <p:cNvPr id="3" name="Footer Placeholder 2"/>
          <p:cNvSpPr>
            <a:spLocks noGrp="1"/>
          </p:cNvSpPr>
          <p:nvPr>
            <p:ph type="ftr" sz="quarter" idx="11"/>
          </p:nvPr>
        </p:nvSpPr>
        <p:spPr/>
        <p:txBody>
          <a:bodyPr/>
          <a:lstStyle>
            <a:lvl1pPr>
              <a:defRPr/>
            </a:lvl1pPr>
          </a:lstStyle>
          <a:p>
            <a:endParaRPr lang="en-GB" altLang="en-US" dirty="0"/>
          </a:p>
        </p:txBody>
      </p:sp>
      <p:sp>
        <p:nvSpPr>
          <p:cNvPr id="4" name="Slide Number Placeholder 3"/>
          <p:cNvSpPr>
            <a:spLocks noGrp="1"/>
          </p:cNvSpPr>
          <p:nvPr>
            <p:ph type="sldNum" sz="quarter" idx="12"/>
          </p:nvPr>
        </p:nvSpPr>
        <p:spPr/>
        <p:txBody>
          <a:bodyPr/>
          <a:lstStyle>
            <a:lvl1pPr>
              <a:defRPr/>
            </a:lvl1pPr>
          </a:lstStyle>
          <a:p>
            <a:fld id="{13D8F460-3469-4CAD-A715-3E77D638EF3A}" type="slidenum">
              <a:rPr lang="en-GB" altLang="en-US"/>
              <a:pPr/>
              <a:t>‹#›</a:t>
            </a:fld>
            <a:endParaRPr lang="en-GB" altLang="en-US" dirty="0"/>
          </a:p>
        </p:txBody>
      </p:sp>
    </p:spTree>
    <p:extLst>
      <p:ext uri="{BB962C8B-B14F-4D97-AF65-F5344CB8AC3E}">
        <p14:creationId xmlns:p14="http://schemas.microsoft.com/office/powerpoint/2010/main" val="383558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dirty="0"/>
          </a:p>
        </p:txBody>
      </p:sp>
      <p:sp>
        <p:nvSpPr>
          <p:cNvPr id="6" name="Footer Placeholder 5"/>
          <p:cNvSpPr>
            <a:spLocks noGrp="1"/>
          </p:cNvSpPr>
          <p:nvPr>
            <p:ph type="ftr" sz="quarter" idx="11"/>
          </p:nvPr>
        </p:nvSpPr>
        <p:spPr/>
        <p:txBody>
          <a:bodyPr/>
          <a:lstStyle>
            <a:lvl1pPr>
              <a:defRPr/>
            </a:lvl1pPr>
          </a:lstStyle>
          <a:p>
            <a:endParaRPr lang="en-GB" altLang="en-US" dirty="0"/>
          </a:p>
        </p:txBody>
      </p:sp>
      <p:sp>
        <p:nvSpPr>
          <p:cNvPr id="7" name="Slide Number Placeholder 6"/>
          <p:cNvSpPr>
            <a:spLocks noGrp="1"/>
          </p:cNvSpPr>
          <p:nvPr>
            <p:ph type="sldNum" sz="quarter" idx="12"/>
          </p:nvPr>
        </p:nvSpPr>
        <p:spPr/>
        <p:txBody>
          <a:bodyPr/>
          <a:lstStyle>
            <a:lvl1pPr>
              <a:defRPr/>
            </a:lvl1pPr>
          </a:lstStyle>
          <a:p>
            <a:fld id="{1FF631AC-A047-4CA1-9A3A-DDC2F8A12CB7}" type="slidenum">
              <a:rPr lang="en-GB" altLang="en-US"/>
              <a:pPr/>
              <a:t>‹#›</a:t>
            </a:fld>
            <a:endParaRPr lang="en-GB" altLang="en-US" dirty="0"/>
          </a:p>
        </p:txBody>
      </p:sp>
    </p:spTree>
    <p:extLst>
      <p:ext uri="{BB962C8B-B14F-4D97-AF65-F5344CB8AC3E}">
        <p14:creationId xmlns:p14="http://schemas.microsoft.com/office/powerpoint/2010/main" val="1593684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dirty="0"/>
          </a:p>
        </p:txBody>
      </p:sp>
      <p:sp>
        <p:nvSpPr>
          <p:cNvPr id="6" name="Footer Placeholder 5"/>
          <p:cNvSpPr>
            <a:spLocks noGrp="1"/>
          </p:cNvSpPr>
          <p:nvPr>
            <p:ph type="ftr" sz="quarter" idx="11"/>
          </p:nvPr>
        </p:nvSpPr>
        <p:spPr/>
        <p:txBody>
          <a:bodyPr/>
          <a:lstStyle>
            <a:lvl1pPr>
              <a:defRPr/>
            </a:lvl1pPr>
          </a:lstStyle>
          <a:p>
            <a:endParaRPr lang="en-GB" altLang="en-US" dirty="0"/>
          </a:p>
        </p:txBody>
      </p:sp>
      <p:sp>
        <p:nvSpPr>
          <p:cNvPr id="7" name="Slide Number Placeholder 6"/>
          <p:cNvSpPr>
            <a:spLocks noGrp="1"/>
          </p:cNvSpPr>
          <p:nvPr>
            <p:ph type="sldNum" sz="quarter" idx="12"/>
          </p:nvPr>
        </p:nvSpPr>
        <p:spPr/>
        <p:txBody>
          <a:bodyPr/>
          <a:lstStyle>
            <a:lvl1pPr>
              <a:defRPr/>
            </a:lvl1pPr>
          </a:lstStyle>
          <a:p>
            <a:fld id="{694F1908-22EE-4B63-9000-5FEF218BDEA4}" type="slidenum">
              <a:rPr lang="en-GB" altLang="en-US"/>
              <a:pPr/>
              <a:t>‹#›</a:t>
            </a:fld>
            <a:endParaRPr lang="en-GB" altLang="en-US" dirty="0"/>
          </a:p>
        </p:txBody>
      </p:sp>
    </p:spTree>
    <p:extLst>
      <p:ext uri="{BB962C8B-B14F-4D97-AF65-F5344CB8AC3E}">
        <p14:creationId xmlns:p14="http://schemas.microsoft.com/office/powerpoint/2010/main" val="1979131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B3EACE3-BB11-4140-8534-300FE2C5815F}" type="slidenum">
              <a:rPr lang="en-GB" altLang="en-US"/>
              <a:pPr/>
              <a:t>‹#›</a:t>
            </a:fld>
            <a:endParaRPr lang="en-GB"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6" name="Rectangle 24"/>
          <p:cNvSpPr>
            <a:spLocks noGrp="1" noChangeArrowheads="1"/>
          </p:cNvSpPr>
          <p:nvPr>
            <p:ph type="title"/>
          </p:nvPr>
        </p:nvSpPr>
        <p:spPr>
          <a:xfrm>
            <a:off x="457200" y="304800"/>
            <a:ext cx="8229600" cy="1143000"/>
          </a:xfrm>
        </p:spPr>
        <p:txBody>
          <a:bodyPr/>
          <a:lstStyle/>
          <a:p>
            <a:r>
              <a:rPr lang="en-GB" altLang="en-US" sz="1600" b="1"/>
              <a:t>Procurement Organisation Chart</a:t>
            </a:r>
            <a:endParaRPr lang="en-GB" altLang="en-US" sz="1600" b="1" dirty="0"/>
          </a:p>
        </p:txBody>
      </p:sp>
      <p:graphicFrame>
        <p:nvGraphicFramePr>
          <p:cNvPr id="2" name="Diagram 1"/>
          <p:cNvGraphicFramePr/>
          <p:nvPr>
            <p:extLst>
              <p:ext uri="{D42A27DB-BD31-4B8C-83A1-F6EECF244321}">
                <p14:modId xmlns:p14="http://schemas.microsoft.com/office/powerpoint/2010/main" val="1327105883"/>
              </p:ext>
            </p:extLst>
          </p:nvPr>
        </p:nvGraphicFramePr>
        <p:xfrm>
          <a:off x="584446" y="304800"/>
          <a:ext cx="8102354" cy="651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72510608"/>
      </p:ext>
    </p:extLst>
  </p:cSld>
  <p:clrMapOvr>
    <a:masterClrMapping/>
  </p:clrMapOvr>
</p:sld>
</file>

<file path=ppt/theme/theme1.xml><?xml version="1.0" encoding="utf-8"?>
<a:theme xmlns:a="http://schemas.openxmlformats.org/drawingml/2006/main" name="Basic organization char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41f6441e-fb09-42d3-853f-a6f87841d83a">
      <Terms xmlns="http://schemas.microsoft.com/office/infopath/2007/PartnerControls"/>
    </lcf76f155ced4ddcb4097134ff3c332f>
    <_ip_UnifiedCompliancePolicyProperties xmlns="http://schemas.microsoft.com/sharepoint/v3" xsi:nil="true"/>
    <TaxCatchAll xmlns="59167cff-1bef-4fad-b047-74c52e3d691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3CA5BD5652F4F4990810BC8136AECB5" ma:contentTypeVersion="16" ma:contentTypeDescription="Create a new document." ma:contentTypeScope="" ma:versionID="9ce1cdd734a4554757fbeca2066b3281">
  <xsd:schema xmlns:xsd="http://www.w3.org/2001/XMLSchema" xmlns:xs="http://www.w3.org/2001/XMLSchema" xmlns:p="http://schemas.microsoft.com/office/2006/metadata/properties" xmlns:ns1="http://schemas.microsoft.com/sharepoint/v3" xmlns:ns2="41f6441e-fb09-42d3-853f-a6f87841d83a" xmlns:ns3="59167cff-1bef-4fad-b047-74c52e3d6911" targetNamespace="http://schemas.microsoft.com/office/2006/metadata/properties" ma:root="true" ma:fieldsID="b804d50224e3fdd435b28bf2c2570257" ns1:_="" ns2:_="" ns3:_="">
    <xsd:import namespace="http://schemas.microsoft.com/sharepoint/v3"/>
    <xsd:import namespace="41f6441e-fb09-42d3-853f-a6f87841d83a"/>
    <xsd:import namespace="59167cff-1bef-4fad-b047-74c52e3d691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1:_ip_UnifiedCompliancePolicyProperties" minOccurs="0"/>
                <xsd:element ref="ns1:_ip_UnifiedCompliancePolicyUIAc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f6441e-fb09-42d3-853f-a6f87841d8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1dc22af-d095-4f7b-8c71-c6a1685d407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167cff-1bef-4fad-b047-74c52e3d691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d09ec45f-a7cb-4b04-b10f-87c149aec1be}" ma:internalName="TaxCatchAll" ma:showField="CatchAllData" ma:web="59167cff-1bef-4fad-b047-74c52e3d691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0EBFB8-8D94-4225-86F1-DB8729F399E0}">
  <ds:schemaRefs>
    <ds:schemaRef ds:uri="http://schemas.microsoft.com/sharepoint/v3/contenttype/forms"/>
  </ds:schemaRefs>
</ds:datastoreItem>
</file>

<file path=customXml/itemProps2.xml><?xml version="1.0" encoding="utf-8"?>
<ds:datastoreItem xmlns:ds="http://schemas.openxmlformats.org/officeDocument/2006/customXml" ds:itemID="{62AC97ED-A29B-493B-9D35-2B29936309ED}">
  <ds:schemaRefs>
    <ds:schemaRef ds:uri="599d330c-cfd0-4e6e-b27b-bbf716b6cfec"/>
    <ds:schemaRef ds:uri="70b16bd3-5714-4da7-a88b-1d2c3262d28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6F74657-CDE2-4ABA-BBA2-EBDF3A226984}"/>
</file>

<file path=docProps/app.xml><?xml version="1.0" encoding="utf-8"?>
<Properties xmlns="http://schemas.openxmlformats.org/officeDocument/2006/extended-properties" xmlns:vt="http://schemas.openxmlformats.org/officeDocument/2006/docPropsVTypes">
  <Template>Basic organization chart</Template>
  <TotalTime>2837</TotalTime>
  <Words>501</Words>
  <Application>Microsoft Office PowerPoint</Application>
  <PresentationFormat>On-screen Show (4:3)</PresentationFormat>
  <Paragraphs>59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Basic organization chart</vt:lpstr>
      <vt:lpstr>Procurement Organisation 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Structure</dc:title>
  <dc:creator>Thomas Daphne (RD8) Milton Keynes Hospital</dc:creator>
  <cp:lastModifiedBy>Lisa Johnston (Procurement)</cp:lastModifiedBy>
  <cp:revision>128</cp:revision>
  <cp:lastPrinted>2016-08-12T07:58:48Z</cp:lastPrinted>
  <dcterms:created xsi:type="dcterms:W3CDTF">2015-10-02T13:53:33Z</dcterms:created>
  <dcterms:modified xsi:type="dcterms:W3CDTF">2023-08-31T14:51:31Z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TC062561801033</vt:lpwstr>
  </property>
  <property fmtid="{D5CDD505-2E9C-101B-9397-08002B2CF9AE}" pid="3" name="ContentTypeId">
    <vt:lpwstr>0x010100C3CA5BD5652F4F4990810BC8136AECB5</vt:lpwstr>
  </property>
  <property fmtid="{D5CDD505-2E9C-101B-9397-08002B2CF9AE}" pid="4" name="MediaServiceImageTags">
    <vt:lpwstr/>
  </property>
</Properties>
</file>