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9928225" cy="1435735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A4C1D3C-10A7-4851-9809-F19CE36AACD2}">
          <p14:sldIdLst/>
        </p14:section>
        <p14:section name="Untitled Section" id="{3E641ACF-30D4-4291-9576-FA63020E6C20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eline Robinson" initials="JR" lastIdx="1" clrIdx="0">
    <p:extLst>
      <p:ext uri="{19B8F6BF-5375-455C-9EA6-DF929625EA0E}">
        <p15:presenceInfo xmlns:p15="http://schemas.microsoft.com/office/powerpoint/2012/main" userId="S::Jacqueline.Robinson@mkuh.nhs.uk::197384b2-cb69-440e-b3bd-2b74d485f0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7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30" autoAdjust="0"/>
    <p:restoredTop sz="96989" autoAdjust="0"/>
  </p:normalViewPr>
  <p:slideViewPr>
    <p:cSldViewPr snapToGrid="0">
      <p:cViewPr varScale="1">
        <p:scale>
          <a:sx n="78" d="100"/>
          <a:sy n="78" d="100"/>
        </p:scale>
        <p:origin x="2280" y="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4522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191456-4A35-414C-8FC7-7171C870325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80C6111-7C38-41AA-BECB-ADDD201A4649}">
      <dgm:prSet phldrT="[Text]"/>
      <dgm:spPr/>
      <dgm:t>
        <a:bodyPr/>
        <a:lstStyle/>
        <a:p>
          <a:r>
            <a:rPr lang="en-GB" dirty="0"/>
            <a:t>Chief Information Officer</a:t>
          </a:r>
          <a:br>
            <a:rPr lang="en-GB" dirty="0"/>
          </a:br>
          <a:endParaRPr lang="en-GB" dirty="0"/>
        </a:p>
      </dgm:t>
    </dgm:pt>
    <dgm:pt modelId="{32356891-FF7B-47AA-880C-1B1A0AF5251B}" type="parTrans" cxnId="{1113D614-82AF-43C3-ADDE-33D5DD3380D7}">
      <dgm:prSet/>
      <dgm:spPr/>
      <dgm:t>
        <a:bodyPr/>
        <a:lstStyle/>
        <a:p>
          <a:endParaRPr lang="en-GB"/>
        </a:p>
      </dgm:t>
    </dgm:pt>
    <dgm:pt modelId="{AE1755D3-6B3D-4442-9EAA-B7B08712533D}" type="sibTrans" cxnId="{1113D614-82AF-43C3-ADDE-33D5DD3380D7}">
      <dgm:prSet/>
      <dgm:spPr/>
      <dgm:t>
        <a:bodyPr/>
        <a:lstStyle/>
        <a:p>
          <a:endParaRPr lang="en-GB"/>
        </a:p>
      </dgm:t>
    </dgm:pt>
    <dgm:pt modelId="{150444C6-F244-44A9-AFE6-E7816E6D6D7C}">
      <dgm:prSet phldrT="[Text]"/>
      <dgm:spPr/>
      <dgm:t>
        <a:bodyPr/>
        <a:lstStyle/>
        <a:p>
          <a:r>
            <a:rPr lang="en-GB" dirty="0"/>
            <a:t>IT Back Office Manager</a:t>
          </a:r>
          <a:br>
            <a:rPr lang="en-GB" dirty="0"/>
          </a:br>
          <a:endParaRPr lang="en-GB" dirty="0"/>
        </a:p>
      </dgm:t>
    </dgm:pt>
    <dgm:pt modelId="{B4CEA70C-0B28-48BD-B0A8-5CD1ADB80909}" type="parTrans" cxnId="{D712B63D-9D94-48F4-BEF8-90F51D691AFC}">
      <dgm:prSet/>
      <dgm:spPr/>
      <dgm:t>
        <a:bodyPr/>
        <a:lstStyle/>
        <a:p>
          <a:endParaRPr lang="en-GB"/>
        </a:p>
      </dgm:t>
    </dgm:pt>
    <dgm:pt modelId="{C6644681-5EE8-4D5E-BC3E-9C56698708A1}" type="sibTrans" cxnId="{D712B63D-9D94-48F4-BEF8-90F51D691AFC}">
      <dgm:prSet/>
      <dgm:spPr/>
      <dgm:t>
        <a:bodyPr/>
        <a:lstStyle/>
        <a:p>
          <a:endParaRPr lang="en-GB"/>
        </a:p>
      </dgm:t>
    </dgm:pt>
    <dgm:pt modelId="{5C83E9AF-17A3-4C3D-ADE8-96BDC4FC72BC}">
      <dgm:prSet phldrT="[Text]"/>
      <dgm:spPr/>
      <dgm:t>
        <a:bodyPr/>
        <a:lstStyle/>
        <a:p>
          <a:r>
            <a:rPr lang="en-GB" dirty="0"/>
            <a:t>IT Training Manager</a:t>
          </a:r>
        </a:p>
      </dgm:t>
    </dgm:pt>
    <dgm:pt modelId="{92E1818C-9B98-4EBB-AE8F-CDCA78F643B1}" type="parTrans" cxnId="{90DCC993-6658-4760-A95F-113D21187EEB}">
      <dgm:prSet/>
      <dgm:spPr/>
      <dgm:t>
        <a:bodyPr/>
        <a:lstStyle/>
        <a:p>
          <a:endParaRPr lang="en-GB"/>
        </a:p>
      </dgm:t>
    </dgm:pt>
    <dgm:pt modelId="{1ED4DBDA-68B1-4424-ABA6-334408E95502}" type="sibTrans" cxnId="{90DCC993-6658-4760-A95F-113D21187EEB}">
      <dgm:prSet/>
      <dgm:spPr/>
      <dgm:t>
        <a:bodyPr/>
        <a:lstStyle/>
        <a:p>
          <a:endParaRPr lang="en-GB"/>
        </a:p>
      </dgm:t>
    </dgm:pt>
    <dgm:pt modelId="{9E0C9F94-A66D-4246-BD7C-D0118C743A16}" type="asst">
      <dgm:prSet/>
      <dgm:spPr/>
      <dgm:t>
        <a:bodyPr/>
        <a:lstStyle/>
        <a:p>
          <a:r>
            <a:rPr lang="en-GB" dirty="0"/>
            <a:t>Training Administrator</a:t>
          </a:r>
          <a:br>
            <a:rPr lang="en-GB" dirty="0"/>
          </a:br>
          <a:endParaRPr lang="en-GB" dirty="0"/>
        </a:p>
      </dgm:t>
    </dgm:pt>
    <dgm:pt modelId="{C0CA5D37-F31F-4382-A813-413E76D39E3C}" type="parTrans" cxnId="{921AFE5F-8299-4D09-A16C-9196F82AA229}">
      <dgm:prSet/>
      <dgm:spPr/>
      <dgm:t>
        <a:bodyPr/>
        <a:lstStyle/>
        <a:p>
          <a:endParaRPr lang="en-GB"/>
        </a:p>
      </dgm:t>
    </dgm:pt>
    <dgm:pt modelId="{1C2049E3-7AA2-49EC-BE6B-926C1D3F14F5}" type="sibTrans" cxnId="{921AFE5F-8299-4D09-A16C-9196F82AA229}">
      <dgm:prSet/>
      <dgm:spPr/>
      <dgm:t>
        <a:bodyPr/>
        <a:lstStyle/>
        <a:p>
          <a:endParaRPr lang="en-GB"/>
        </a:p>
      </dgm:t>
    </dgm:pt>
    <dgm:pt modelId="{157195F5-67FA-47A9-A515-65EF99F6D117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endParaRPr lang="en-GB" dirty="0"/>
        </a:p>
      </dgm:t>
    </dgm:pt>
    <dgm:pt modelId="{2021A09C-88A4-4CD6-8815-F7F3E9F53BCD}" type="parTrans" cxnId="{B1A49564-3809-4913-A82D-0D717FC6064F}">
      <dgm:prSet/>
      <dgm:spPr/>
      <dgm:t>
        <a:bodyPr/>
        <a:lstStyle/>
        <a:p>
          <a:endParaRPr lang="en-GB"/>
        </a:p>
      </dgm:t>
    </dgm:pt>
    <dgm:pt modelId="{51D6B8F3-8B79-4069-998E-5BA7ADF6D442}" type="sibTrans" cxnId="{B1A49564-3809-4913-A82D-0D717FC6064F}">
      <dgm:prSet/>
      <dgm:spPr/>
      <dgm:t>
        <a:bodyPr/>
        <a:lstStyle/>
        <a:p>
          <a:endParaRPr lang="en-GB"/>
        </a:p>
      </dgm:t>
    </dgm:pt>
    <dgm:pt modelId="{F63DFDE7-11F6-4820-8C29-D0AD1F1DA262}">
      <dgm:prSet phldrT="[Text]"/>
      <dgm:spPr/>
      <dgm:t>
        <a:bodyPr/>
        <a:lstStyle/>
        <a:p>
          <a:r>
            <a:rPr lang="en-GB" dirty="0"/>
            <a:t>IT Back Office Team Lead</a:t>
          </a:r>
          <a:br>
            <a:rPr lang="en-GB" dirty="0"/>
          </a:br>
          <a:endParaRPr lang="en-GB" dirty="0"/>
        </a:p>
      </dgm:t>
    </dgm:pt>
    <dgm:pt modelId="{5E48D33C-B816-4148-8011-CA0A0C17A955}" type="parTrans" cxnId="{7BCB7471-6C04-461E-B17D-B4647B7C010C}">
      <dgm:prSet/>
      <dgm:spPr/>
      <dgm:t>
        <a:bodyPr/>
        <a:lstStyle/>
        <a:p>
          <a:endParaRPr lang="en-GB"/>
        </a:p>
      </dgm:t>
    </dgm:pt>
    <dgm:pt modelId="{115A53F0-8B7F-449C-9DE2-FB59479C4403}" type="sibTrans" cxnId="{7BCB7471-6C04-461E-B17D-B4647B7C010C}">
      <dgm:prSet/>
      <dgm:spPr/>
      <dgm:t>
        <a:bodyPr/>
        <a:lstStyle/>
        <a:p>
          <a:endParaRPr lang="en-GB"/>
        </a:p>
      </dgm:t>
    </dgm:pt>
    <dgm:pt modelId="{5D9935BD-A6CF-4F62-9B69-6EDAB1BA869A}">
      <dgm:prSet phldrT="[Text]"/>
      <dgm:spPr/>
      <dgm:t>
        <a:bodyPr/>
        <a:lstStyle/>
        <a:p>
          <a:r>
            <a:rPr lang="en-GB" dirty="0"/>
            <a:t>IT Back Office Team Lead</a:t>
          </a:r>
          <a:br>
            <a:rPr lang="en-GB" dirty="0"/>
          </a:br>
          <a:endParaRPr lang="en-GB" dirty="0"/>
        </a:p>
      </dgm:t>
    </dgm:pt>
    <dgm:pt modelId="{2CF92474-3757-444A-B636-56504D09353C}" type="parTrans" cxnId="{36FA9B37-4933-4CF8-A586-AECF784A7F24}">
      <dgm:prSet/>
      <dgm:spPr/>
      <dgm:t>
        <a:bodyPr/>
        <a:lstStyle/>
        <a:p>
          <a:endParaRPr lang="en-GB"/>
        </a:p>
      </dgm:t>
    </dgm:pt>
    <dgm:pt modelId="{B624DBF2-83D1-4ED8-9DFA-7AB806AE47E8}" type="sibTrans" cxnId="{36FA9B37-4933-4CF8-A586-AECF784A7F24}">
      <dgm:prSet/>
      <dgm:spPr/>
      <dgm:t>
        <a:bodyPr/>
        <a:lstStyle/>
        <a:p>
          <a:endParaRPr lang="en-GB"/>
        </a:p>
      </dgm:t>
    </dgm:pt>
    <dgm:pt modelId="{F015D53D-918B-475E-8C53-63347358C4F9}">
      <dgm:prSet phldrT="[Text]"/>
      <dgm:spPr/>
      <dgm:t>
        <a:bodyPr/>
        <a:lstStyle/>
        <a:p>
          <a:r>
            <a:rPr lang="en-GB" dirty="0"/>
            <a:t>IT Back Office Analyst</a:t>
          </a:r>
        </a:p>
      </dgm:t>
    </dgm:pt>
    <dgm:pt modelId="{7A30E40A-FCF9-4D98-A294-7FBBEA0D024A}" type="parTrans" cxnId="{963FF6C5-1B5F-40E2-BE0B-E5EB5AA0CD66}">
      <dgm:prSet/>
      <dgm:spPr/>
      <dgm:t>
        <a:bodyPr/>
        <a:lstStyle/>
        <a:p>
          <a:endParaRPr lang="en-GB"/>
        </a:p>
      </dgm:t>
    </dgm:pt>
    <dgm:pt modelId="{5CA76A0A-A200-45A9-BD7C-35C83A274BB6}" type="sibTrans" cxnId="{963FF6C5-1B5F-40E2-BE0B-E5EB5AA0CD66}">
      <dgm:prSet/>
      <dgm:spPr/>
      <dgm:t>
        <a:bodyPr/>
        <a:lstStyle/>
        <a:p>
          <a:endParaRPr lang="en-GB"/>
        </a:p>
      </dgm:t>
    </dgm:pt>
    <dgm:pt modelId="{7A53CA63-AFBF-4B67-A6DC-895E5A38C0DA}">
      <dgm:prSet phldrT="[Text]"/>
      <dgm:spPr/>
      <dgm:t>
        <a:bodyPr/>
        <a:lstStyle/>
        <a:p>
          <a:r>
            <a:rPr lang="en-GB" dirty="0"/>
            <a:t>IT Back Office      Analyst</a:t>
          </a:r>
          <a:br>
            <a:rPr lang="en-GB" dirty="0"/>
          </a:br>
          <a:endParaRPr lang="en-GB" dirty="0"/>
        </a:p>
      </dgm:t>
    </dgm:pt>
    <dgm:pt modelId="{E9D6C020-5DBC-4036-98F9-F3D6EE50ABBE}" type="parTrans" cxnId="{3BD0F35B-C65C-454F-95F1-BE5B3A049134}">
      <dgm:prSet/>
      <dgm:spPr/>
      <dgm:t>
        <a:bodyPr/>
        <a:lstStyle/>
        <a:p>
          <a:endParaRPr lang="en-GB"/>
        </a:p>
      </dgm:t>
    </dgm:pt>
    <dgm:pt modelId="{CF466574-3C79-4DB9-8FBD-5731C78548FF}" type="sibTrans" cxnId="{3BD0F35B-C65C-454F-95F1-BE5B3A049134}">
      <dgm:prSet/>
      <dgm:spPr/>
      <dgm:t>
        <a:bodyPr/>
        <a:lstStyle/>
        <a:p>
          <a:endParaRPr lang="en-GB"/>
        </a:p>
      </dgm:t>
    </dgm:pt>
    <dgm:pt modelId="{89D45355-D979-49E8-8073-46180DAFCD57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00DD7251-AB1D-492C-8A28-E9A32FB0B3B6}" type="parTrans" cxnId="{DA22F484-A6DE-4644-8692-B7872E6589C0}">
      <dgm:prSet/>
      <dgm:spPr/>
      <dgm:t>
        <a:bodyPr/>
        <a:lstStyle/>
        <a:p>
          <a:endParaRPr lang="en-GB"/>
        </a:p>
      </dgm:t>
    </dgm:pt>
    <dgm:pt modelId="{19ABB5A5-A0A1-40CD-87AC-D4C66E1EA801}" type="sibTrans" cxnId="{DA22F484-A6DE-4644-8692-B7872E6589C0}">
      <dgm:prSet/>
      <dgm:spPr/>
      <dgm:t>
        <a:bodyPr/>
        <a:lstStyle/>
        <a:p>
          <a:endParaRPr lang="en-GB"/>
        </a:p>
      </dgm:t>
    </dgm:pt>
    <dgm:pt modelId="{C1DD8753-58D8-45DC-8EC9-9D179BBAA963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3AB0B208-BDA1-4A6D-98E4-E46E72ADC706}" type="parTrans" cxnId="{CCACAF8E-4C84-416F-A2EC-E3BE331C5628}">
      <dgm:prSet/>
      <dgm:spPr/>
      <dgm:t>
        <a:bodyPr/>
        <a:lstStyle/>
        <a:p>
          <a:endParaRPr lang="en-GB"/>
        </a:p>
      </dgm:t>
    </dgm:pt>
    <dgm:pt modelId="{731993FA-4B0D-4D08-AC42-BAF8422947C1}" type="sibTrans" cxnId="{CCACAF8E-4C84-416F-A2EC-E3BE331C5628}">
      <dgm:prSet/>
      <dgm:spPr/>
      <dgm:t>
        <a:bodyPr/>
        <a:lstStyle/>
        <a:p>
          <a:endParaRPr lang="en-GB"/>
        </a:p>
      </dgm:t>
    </dgm:pt>
    <dgm:pt modelId="{F5C316BC-43B1-4B02-9450-7CCB92E82AAB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A8E1862E-229F-42EF-9133-62703CE86ED5}" type="parTrans" cxnId="{53A00D1F-4147-4689-9E07-31E715CF599C}">
      <dgm:prSet/>
      <dgm:spPr/>
      <dgm:t>
        <a:bodyPr/>
        <a:lstStyle/>
        <a:p>
          <a:endParaRPr lang="en-GB"/>
        </a:p>
      </dgm:t>
    </dgm:pt>
    <dgm:pt modelId="{D2B43A77-E691-43D7-AA4F-A55DD87C30BB}" type="sibTrans" cxnId="{53A00D1F-4147-4689-9E07-31E715CF599C}">
      <dgm:prSet/>
      <dgm:spPr/>
      <dgm:t>
        <a:bodyPr/>
        <a:lstStyle/>
        <a:p>
          <a:endParaRPr lang="en-GB"/>
        </a:p>
      </dgm:t>
    </dgm:pt>
    <dgm:pt modelId="{45CC34F1-B7F0-4707-A457-DF4704E451A2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BD7D9DFE-9AA6-45BD-AF04-52493EC4D760}" type="parTrans" cxnId="{96900581-5E0D-4473-91FB-E072232679A5}">
      <dgm:prSet/>
      <dgm:spPr/>
      <dgm:t>
        <a:bodyPr/>
        <a:lstStyle/>
        <a:p>
          <a:endParaRPr lang="en-GB"/>
        </a:p>
      </dgm:t>
    </dgm:pt>
    <dgm:pt modelId="{96CA38D7-5DB4-47BC-A2E5-DA9892AF0FBC}" type="sibTrans" cxnId="{96900581-5E0D-4473-91FB-E072232679A5}">
      <dgm:prSet/>
      <dgm:spPr/>
      <dgm:t>
        <a:bodyPr/>
        <a:lstStyle/>
        <a:p>
          <a:endParaRPr lang="en-GB"/>
        </a:p>
      </dgm:t>
    </dgm:pt>
    <dgm:pt modelId="{FEE4D8C2-4AA1-4488-9A97-C4300B142476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AE7411FA-B76A-4106-B9C6-48A4D6B10810}" type="parTrans" cxnId="{50ADFB3E-5AB6-4698-938B-602529C5AED6}">
      <dgm:prSet/>
      <dgm:spPr/>
      <dgm:t>
        <a:bodyPr/>
        <a:lstStyle/>
        <a:p>
          <a:endParaRPr lang="en-GB"/>
        </a:p>
      </dgm:t>
    </dgm:pt>
    <dgm:pt modelId="{B7B5C6A6-7EDE-4FC6-82E6-2093CB6EB574}" type="sibTrans" cxnId="{50ADFB3E-5AB6-4698-938B-602529C5AED6}">
      <dgm:prSet/>
      <dgm:spPr/>
      <dgm:t>
        <a:bodyPr/>
        <a:lstStyle/>
        <a:p>
          <a:endParaRPr lang="en-GB"/>
        </a:p>
      </dgm:t>
    </dgm:pt>
    <dgm:pt modelId="{3467E6A1-F5AA-42CE-9C89-C5A7B0D2CD16}">
      <dgm:prSet phldrT="[Text]"/>
      <dgm:spPr/>
      <dgm:t>
        <a:bodyPr/>
        <a:lstStyle/>
        <a:p>
          <a:r>
            <a:rPr lang="en-GB" dirty="0"/>
            <a:t>IT Integration &amp; Development     Manager</a:t>
          </a:r>
          <a:br>
            <a:rPr lang="en-GB" dirty="0"/>
          </a:br>
          <a:endParaRPr lang="en-GB" dirty="0"/>
        </a:p>
      </dgm:t>
    </dgm:pt>
    <dgm:pt modelId="{DD3070A0-1437-4E96-B972-C0312658FC7B}" type="parTrans" cxnId="{8BC92910-2D72-4C3C-8D30-B6A294B34A08}">
      <dgm:prSet/>
      <dgm:spPr/>
      <dgm:t>
        <a:bodyPr/>
        <a:lstStyle/>
        <a:p>
          <a:endParaRPr lang="en-GB"/>
        </a:p>
      </dgm:t>
    </dgm:pt>
    <dgm:pt modelId="{D3B8909D-C2BA-47DE-9EB5-1BC24A375233}" type="sibTrans" cxnId="{8BC92910-2D72-4C3C-8D30-B6A294B34A08}">
      <dgm:prSet/>
      <dgm:spPr/>
      <dgm:t>
        <a:bodyPr/>
        <a:lstStyle/>
        <a:p>
          <a:endParaRPr lang="en-GB"/>
        </a:p>
      </dgm:t>
    </dgm:pt>
    <dgm:pt modelId="{108ACE62-19FB-4B0B-8A83-66E4EB309C8E}">
      <dgm:prSet phldrT="[Text]"/>
      <dgm:spPr/>
      <dgm:t>
        <a:bodyPr/>
        <a:lstStyle/>
        <a:p>
          <a:r>
            <a:rPr lang="en-US" dirty="0"/>
            <a:t>IT Senior Developer</a:t>
          </a:r>
          <a:br>
            <a:rPr lang="en-US" dirty="0"/>
          </a:br>
          <a:endParaRPr lang="en-GB" dirty="0"/>
        </a:p>
      </dgm:t>
    </dgm:pt>
    <dgm:pt modelId="{56270777-6648-4DDD-A247-2670A71EDD52}" type="parTrans" cxnId="{7DEE57A8-EC8C-43D1-8078-29393728B088}">
      <dgm:prSet/>
      <dgm:spPr/>
      <dgm:t>
        <a:bodyPr/>
        <a:lstStyle/>
        <a:p>
          <a:endParaRPr lang="en-GB"/>
        </a:p>
      </dgm:t>
    </dgm:pt>
    <dgm:pt modelId="{13BE6940-10BE-4031-8300-4F7FFC1572F3}" type="sibTrans" cxnId="{7DEE57A8-EC8C-43D1-8078-29393728B088}">
      <dgm:prSet/>
      <dgm:spPr/>
      <dgm:t>
        <a:bodyPr/>
        <a:lstStyle/>
        <a:p>
          <a:endParaRPr lang="en-GB"/>
        </a:p>
      </dgm:t>
    </dgm:pt>
    <dgm:pt modelId="{8365004D-358E-4158-8401-5878F00A7214}">
      <dgm:prSet phldrT="[Text]"/>
      <dgm:spPr/>
      <dgm:t>
        <a:bodyPr/>
        <a:lstStyle/>
        <a:p>
          <a:r>
            <a:rPr lang="en-US" dirty="0"/>
            <a:t>IT Senior Developer</a:t>
          </a:r>
          <a:br>
            <a:rPr lang="en-US" dirty="0"/>
          </a:br>
          <a:endParaRPr lang="en-GB" dirty="0"/>
        </a:p>
      </dgm:t>
    </dgm:pt>
    <dgm:pt modelId="{1681AF19-0760-4E8E-9A38-BAD6726CA2A3}" type="parTrans" cxnId="{8310C1E2-0D28-4F50-88F7-481706727ABF}">
      <dgm:prSet/>
      <dgm:spPr/>
      <dgm:t>
        <a:bodyPr/>
        <a:lstStyle/>
        <a:p>
          <a:endParaRPr lang="en-GB"/>
        </a:p>
      </dgm:t>
    </dgm:pt>
    <dgm:pt modelId="{6F0C7AAE-1854-4348-B31D-6382F120E2E6}" type="sibTrans" cxnId="{8310C1E2-0D28-4F50-88F7-481706727ABF}">
      <dgm:prSet/>
      <dgm:spPr/>
      <dgm:t>
        <a:bodyPr/>
        <a:lstStyle/>
        <a:p>
          <a:endParaRPr lang="en-GB"/>
        </a:p>
      </dgm:t>
    </dgm:pt>
    <dgm:pt modelId="{2CBD756E-51C7-4925-8177-DA00CA075D4B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A26DC0DB-82F5-4D66-9905-970B5E9A61EA}" type="parTrans" cxnId="{F1C6FEB2-356F-4776-940A-C2DC4A48DC72}">
      <dgm:prSet/>
      <dgm:spPr/>
      <dgm:t>
        <a:bodyPr/>
        <a:lstStyle/>
        <a:p>
          <a:endParaRPr lang="en-GB"/>
        </a:p>
      </dgm:t>
    </dgm:pt>
    <dgm:pt modelId="{7C230F43-25AE-4291-AB1C-FCC0FE25217A}" type="sibTrans" cxnId="{F1C6FEB2-356F-4776-940A-C2DC4A48DC72}">
      <dgm:prSet/>
      <dgm:spPr/>
      <dgm:t>
        <a:bodyPr/>
        <a:lstStyle/>
        <a:p>
          <a:endParaRPr lang="en-GB"/>
        </a:p>
      </dgm:t>
    </dgm:pt>
    <dgm:pt modelId="{2FD7D257-EF31-49A3-BAAC-3A19A5F3AEBE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endParaRPr lang="en-GB" dirty="0"/>
        </a:p>
      </dgm:t>
    </dgm:pt>
    <dgm:pt modelId="{6F562636-8BF9-4D59-80DA-F443C44AC63B}" type="parTrans" cxnId="{4A6AEE56-7F6A-4FA5-9B23-C659AE6483EE}">
      <dgm:prSet/>
      <dgm:spPr/>
      <dgm:t>
        <a:bodyPr/>
        <a:lstStyle/>
        <a:p>
          <a:endParaRPr lang="en-GB"/>
        </a:p>
      </dgm:t>
    </dgm:pt>
    <dgm:pt modelId="{A83E7128-7A4B-4C64-84D3-17F494A9CD1F}" type="sibTrans" cxnId="{4A6AEE56-7F6A-4FA5-9B23-C659AE6483EE}">
      <dgm:prSet/>
      <dgm:spPr/>
      <dgm:t>
        <a:bodyPr/>
        <a:lstStyle/>
        <a:p>
          <a:endParaRPr lang="en-GB"/>
        </a:p>
      </dgm:t>
    </dgm:pt>
    <dgm:pt modelId="{8AC1A7B3-902F-4904-A224-9689CC4D4C64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A0292D20-715B-468A-947A-058B3A1A74A7}" type="parTrans" cxnId="{49B259D7-A51A-4D2F-BFF0-553102C7CD19}">
      <dgm:prSet/>
      <dgm:spPr/>
      <dgm:t>
        <a:bodyPr/>
        <a:lstStyle/>
        <a:p>
          <a:endParaRPr lang="en-GB"/>
        </a:p>
      </dgm:t>
    </dgm:pt>
    <dgm:pt modelId="{2633950A-9F25-4105-80D0-A64FDE8D072E}" type="sibTrans" cxnId="{49B259D7-A51A-4D2F-BFF0-553102C7CD19}">
      <dgm:prSet/>
      <dgm:spPr/>
      <dgm:t>
        <a:bodyPr/>
        <a:lstStyle/>
        <a:p>
          <a:endParaRPr lang="en-GB"/>
        </a:p>
      </dgm:t>
    </dgm:pt>
    <dgm:pt modelId="{BFFF9308-DBC6-4340-9B88-9A782F4BB364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9080B580-C4EE-4E08-81EE-2B82F74DEE23}" type="parTrans" cxnId="{B60C41E9-F01E-48D7-A987-FEE9960E3553}">
      <dgm:prSet/>
      <dgm:spPr/>
      <dgm:t>
        <a:bodyPr/>
        <a:lstStyle/>
        <a:p>
          <a:endParaRPr lang="en-GB"/>
        </a:p>
      </dgm:t>
    </dgm:pt>
    <dgm:pt modelId="{5B336649-AF68-43CD-8EFD-DDFC869E6850}" type="sibTrans" cxnId="{B60C41E9-F01E-48D7-A987-FEE9960E3553}">
      <dgm:prSet/>
      <dgm:spPr/>
      <dgm:t>
        <a:bodyPr/>
        <a:lstStyle/>
        <a:p>
          <a:endParaRPr lang="en-GB"/>
        </a:p>
      </dgm:t>
    </dgm:pt>
    <dgm:pt modelId="{0ED9F788-406A-4D81-92B8-3ECE180927DB}">
      <dgm:prSet phldrT="[Text]"/>
      <dgm:spPr/>
      <dgm:t>
        <a:bodyPr/>
        <a:lstStyle/>
        <a:p>
          <a:r>
            <a:rPr lang="en-GB" dirty="0"/>
            <a:t>IT Senior Integration Analyst</a:t>
          </a:r>
          <a:br>
            <a:rPr lang="en-GB" dirty="0"/>
          </a:br>
          <a:endParaRPr lang="en-GB" dirty="0"/>
        </a:p>
      </dgm:t>
    </dgm:pt>
    <dgm:pt modelId="{A62B6389-8432-47DC-8C50-01B2339358AA}" type="parTrans" cxnId="{724C17EC-0413-45F5-B6AB-B7188669A631}">
      <dgm:prSet/>
      <dgm:spPr/>
      <dgm:t>
        <a:bodyPr/>
        <a:lstStyle/>
        <a:p>
          <a:endParaRPr lang="en-GB"/>
        </a:p>
      </dgm:t>
    </dgm:pt>
    <dgm:pt modelId="{913C34E6-2505-4EEA-80BE-ECAC5A66A678}" type="sibTrans" cxnId="{724C17EC-0413-45F5-B6AB-B7188669A631}">
      <dgm:prSet/>
      <dgm:spPr/>
      <dgm:t>
        <a:bodyPr/>
        <a:lstStyle/>
        <a:p>
          <a:endParaRPr lang="en-GB"/>
        </a:p>
      </dgm:t>
    </dgm:pt>
    <dgm:pt modelId="{1566F7B7-8A01-4A39-8247-A58BD877E134}" type="asst">
      <dgm:prSet/>
      <dgm:spPr/>
      <dgm:t>
        <a:bodyPr/>
        <a:lstStyle/>
        <a:p>
          <a:r>
            <a:rPr lang="en-GB" dirty="0"/>
            <a:t>IT Project Officer            </a:t>
          </a:r>
          <a:br>
            <a:rPr lang="en-GB" dirty="0"/>
          </a:br>
          <a:endParaRPr lang="en-GB" dirty="0"/>
        </a:p>
      </dgm:t>
    </dgm:pt>
    <dgm:pt modelId="{75793474-95D1-41CB-84C4-2B6118EF85CA}" type="parTrans" cxnId="{5CAD583C-9EFB-4E1A-B3BA-032971C35B69}">
      <dgm:prSet/>
      <dgm:spPr/>
      <dgm:t>
        <a:bodyPr/>
        <a:lstStyle/>
        <a:p>
          <a:endParaRPr lang="en-GB"/>
        </a:p>
      </dgm:t>
    </dgm:pt>
    <dgm:pt modelId="{F6EA85DF-3ADF-473C-A1F7-49EAFEEFB9CF}" type="sibTrans" cxnId="{5CAD583C-9EFB-4E1A-B3BA-032971C35B69}">
      <dgm:prSet/>
      <dgm:spPr/>
      <dgm:t>
        <a:bodyPr/>
        <a:lstStyle/>
        <a:p>
          <a:endParaRPr lang="en-GB"/>
        </a:p>
      </dgm:t>
    </dgm:pt>
    <dgm:pt modelId="{027CC442-021D-4D5E-9F8F-8F5728762460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endParaRPr lang="en-GB" dirty="0"/>
        </a:p>
      </dgm:t>
    </dgm:pt>
    <dgm:pt modelId="{B9AB1B21-9FD9-405D-A82E-7D63184DAE3A}" type="parTrans" cxnId="{C65E337E-4214-4829-B898-733190866DDD}">
      <dgm:prSet/>
      <dgm:spPr/>
      <dgm:t>
        <a:bodyPr/>
        <a:lstStyle/>
        <a:p>
          <a:endParaRPr lang="en-GB"/>
        </a:p>
      </dgm:t>
    </dgm:pt>
    <dgm:pt modelId="{21CF9E32-D447-4A20-987C-CDC7D52E7688}" type="sibTrans" cxnId="{C65E337E-4214-4829-B898-733190866DDD}">
      <dgm:prSet/>
      <dgm:spPr/>
      <dgm:t>
        <a:bodyPr/>
        <a:lstStyle/>
        <a:p>
          <a:endParaRPr lang="en-GB"/>
        </a:p>
      </dgm:t>
    </dgm:pt>
    <dgm:pt modelId="{6889F6FE-D1D4-427A-8804-11137EBBC951}">
      <dgm:prSet phldrT="[Text]"/>
      <dgm:spPr/>
      <dgm:t>
        <a:bodyPr/>
        <a:lstStyle/>
        <a:p>
          <a:r>
            <a:rPr lang="en-US" dirty="0"/>
            <a:t>IT Integration Analyst</a:t>
          </a:r>
          <a:br>
            <a:rPr lang="en-US" dirty="0"/>
          </a:br>
          <a:endParaRPr lang="en-GB" dirty="0"/>
        </a:p>
      </dgm:t>
    </dgm:pt>
    <dgm:pt modelId="{BC1871BF-F625-45C9-B645-1E878C1E2818}" type="parTrans" cxnId="{F4081BCB-A63F-4AFA-8BC0-88B2CB78C58F}">
      <dgm:prSet/>
      <dgm:spPr/>
      <dgm:t>
        <a:bodyPr/>
        <a:lstStyle/>
        <a:p>
          <a:endParaRPr lang="en-GB"/>
        </a:p>
      </dgm:t>
    </dgm:pt>
    <dgm:pt modelId="{D053D894-FAAD-4BD2-B1E8-26E3293D85C6}" type="sibTrans" cxnId="{F4081BCB-A63F-4AFA-8BC0-88B2CB78C58F}">
      <dgm:prSet/>
      <dgm:spPr/>
      <dgm:t>
        <a:bodyPr/>
        <a:lstStyle/>
        <a:p>
          <a:endParaRPr lang="en-GB"/>
        </a:p>
      </dgm:t>
    </dgm:pt>
    <dgm:pt modelId="{144D31D4-6BE4-448B-B1C2-14A396633240}">
      <dgm:prSet phldrT="[Text]"/>
      <dgm:spPr/>
      <dgm:t>
        <a:bodyPr/>
        <a:lstStyle/>
        <a:p>
          <a:r>
            <a:rPr lang="en-GB" dirty="0"/>
            <a:t>IT Developer              </a:t>
          </a:r>
        </a:p>
      </dgm:t>
    </dgm:pt>
    <dgm:pt modelId="{B6C35980-B8EB-44F5-80FF-4262AEF8BC13}" type="parTrans" cxnId="{87AE6E96-18EF-4F83-BB91-363B1B7B05A9}">
      <dgm:prSet/>
      <dgm:spPr/>
      <dgm:t>
        <a:bodyPr/>
        <a:lstStyle/>
        <a:p>
          <a:endParaRPr lang="en-GB"/>
        </a:p>
      </dgm:t>
    </dgm:pt>
    <dgm:pt modelId="{4BD44782-A8DB-44A3-91E4-7A71A119FE55}" type="sibTrans" cxnId="{87AE6E96-18EF-4F83-BB91-363B1B7B05A9}">
      <dgm:prSet/>
      <dgm:spPr/>
      <dgm:t>
        <a:bodyPr/>
        <a:lstStyle/>
        <a:p>
          <a:endParaRPr lang="en-GB"/>
        </a:p>
      </dgm:t>
    </dgm:pt>
    <dgm:pt modelId="{3E6BBF24-29E1-40AF-9A16-4E3B711B9E29}">
      <dgm:prSet phldrT="[Text]"/>
      <dgm:spPr/>
      <dgm:t>
        <a:bodyPr/>
        <a:lstStyle/>
        <a:p>
          <a:r>
            <a:rPr lang="en-GB" dirty="0"/>
            <a:t>Head of I.T. Technical Services</a:t>
          </a:r>
          <a:br>
            <a:rPr lang="en-GB" dirty="0"/>
          </a:br>
          <a:endParaRPr lang="en-GB" dirty="0"/>
        </a:p>
      </dgm:t>
    </dgm:pt>
    <dgm:pt modelId="{6285CC3A-1103-48CE-8110-9B712C95F79A}" type="parTrans" cxnId="{D8E0A56A-5151-4233-93F4-2D584F30C5A9}">
      <dgm:prSet/>
      <dgm:spPr/>
      <dgm:t>
        <a:bodyPr/>
        <a:lstStyle/>
        <a:p>
          <a:endParaRPr lang="en-GB"/>
        </a:p>
      </dgm:t>
    </dgm:pt>
    <dgm:pt modelId="{47D4F9E6-EE57-4D64-BC2C-4589CB2F57D3}" type="sibTrans" cxnId="{D8E0A56A-5151-4233-93F4-2D584F30C5A9}">
      <dgm:prSet/>
      <dgm:spPr/>
      <dgm:t>
        <a:bodyPr/>
        <a:lstStyle/>
        <a:p>
          <a:endParaRPr lang="en-GB"/>
        </a:p>
      </dgm:t>
    </dgm:pt>
    <dgm:pt modelId="{93473B04-AE02-4A53-9E00-B87120763BF9}">
      <dgm:prSet/>
      <dgm:spPr/>
      <dgm:t>
        <a:bodyPr/>
        <a:lstStyle/>
        <a:p>
          <a:r>
            <a:rPr lang="en-GB" dirty="0"/>
            <a:t>CNIO</a:t>
          </a:r>
          <a:br>
            <a:rPr lang="en-GB" dirty="0"/>
          </a:br>
          <a:endParaRPr lang="en-GB" dirty="0"/>
        </a:p>
      </dgm:t>
    </dgm:pt>
    <dgm:pt modelId="{70EFB47C-4E9B-4EB6-B48D-881D31D1559F}" type="sibTrans" cxnId="{25C946CD-984B-4A31-881C-3E1BE6CBB3A8}">
      <dgm:prSet/>
      <dgm:spPr/>
      <dgm:t>
        <a:bodyPr/>
        <a:lstStyle/>
        <a:p>
          <a:endParaRPr lang="en-GB"/>
        </a:p>
      </dgm:t>
    </dgm:pt>
    <dgm:pt modelId="{635CCAAF-36A8-4589-BB72-38750FDBD40E}" type="parTrans" cxnId="{25C946CD-984B-4A31-881C-3E1BE6CBB3A8}">
      <dgm:prSet/>
      <dgm:spPr/>
      <dgm:t>
        <a:bodyPr/>
        <a:lstStyle/>
        <a:p>
          <a:endParaRPr lang="en-GB"/>
        </a:p>
      </dgm:t>
    </dgm:pt>
    <dgm:pt modelId="{3CD708A6-8BF5-4730-AE80-BF6EC48CE5F7}">
      <dgm:prSet/>
      <dgm:spPr/>
      <dgm:t>
        <a:bodyPr/>
        <a:lstStyle/>
        <a:p>
          <a:r>
            <a:rPr lang="en-GB" dirty="0"/>
            <a:t>Deputy CNIO</a:t>
          </a:r>
          <a:br>
            <a:rPr lang="en-GB" dirty="0"/>
          </a:br>
          <a:endParaRPr lang="en-GB" dirty="0"/>
        </a:p>
      </dgm:t>
    </dgm:pt>
    <dgm:pt modelId="{3D0EF848-69D5-48DA-A19A-B656BDB28002}" type="sibTrans" cxnId="{9210A319-AFA8-44B2-8211-32B43082EFB0}">
      <dgm:prSet/>
      <dgm:spPr/>
      <dgm:t>
        <a:bodyPr/>
        <a:lstStyle/>
        <a:p>
          <a:endParaRPr lang="en-GB"/>
        </a:p>
      </dgm:t>
    </dgm:pt>
    <dgm:pt modelId="{458CFE24-9E56-42DD-AC47-D45525316926}" type="parTrans" cxnId="{9210A319-AFA8-44B2-8211-32B43082EFB0}">
      <dgm:prSet/>
      <dgm:spPr/>
      <dgm:t>
        <a:bodyPr/>
        <a:lstStyle/>
        <a:p>
          <a:endParaRPr lang="en-GB"/>
        </a:p>
      </dgm:t>
    </dgm:pt>
    <dgm:pt modelId="{2EEFB708-4F60-4137-AE89-22ECCA4C9826}">
      <dgm:prSet/>
      <dgm:spPr/>
      <dgm:t>
        <a:bodyPr/>
        <a:lstStyle/>
        <a:p>
          <a:r>
            <a:rPr lang="en-GB" dirty="0"/>
            <a:t>Maternity Informatics Analyst</a:t>
          </a:r>
          <a:br>
            <a:rPr lang="en-GB"/>
          </a:br>
          <a:endParaRPr lang="en-GB" dirty="0"/>
        </a:p>
      </dgm:t>
    </dgm:pt>
    <dgm:pt modelId="{169D8CD9-9FB7-48FE-81B1-706D88A0F877}" type="parTrans" cxnId="{633802B9-9DEB-42A7-AB78-EBD359483558}">
      <dgm:prSet/>
      <dgm:spPr/>
      <dgm:t>
        <a:bodyPr/>
        <a:lstStyle/>
        <a:p>
          <a:endParaRPr lang="en-GB"/>
        </a:p>
      </dgm:t>
    </dgm:pt>
    <dgm:pt modelId="{DEC9E5A0-A690-4440-A6C8-48433EAD9E10}" type="sibTrans" cxnId="{633802B9-9DEB-42A7-AB78-EBD359483558}">
      <dgm:prSet/>
      <dgm:spPr/>
      <dgm:t>
        <a:bodyPr/>
        <a:lstStyle/>
        <a:p>
          <a:endParaRPr lang="en-GB"/>
        </a:p>
      </dgm:t>
    </dgm:pt>
    <dgm:pt modelId="{C3AA2DED-DAC7-48C7-A9E6-7A6725F7141E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Senior Development  Analyst</a:t>
          </a:r>
          <a:br>
            <a:rPr lang="en-GB" dirty="0"/>
          </a:br>
          <a:endParaRPr lang="en-GB" dirty="0"/>
        </a:p>
      </dgm:t>
    </dgm:pt>
    <dgm:pt modelId="{9D5D5988-C59C-4952-BE5F-4A07415292C8}" type="parTrans" cxnId="{57AFE4F5-9D6C-4E24-96B6-234C43FA808A}">
      <dgm:prSet/>
      <dgm:spPr/>
      <dgm:t>
        <a:bodyPr/>
        <a:lstStyle/>
        <a:p>
          <a:endParaRPr lang="en-GB"/>
        </a:p>
      </dgm:t>
    </dgm:pt>
    <dgm:pt modelId="{D6A4157E-4AFC-491C-9BB0-FA64D37A2E18}" type="sibTrans" cxnId="{57AFE4F5-9D6C-4E24-96B6-234C43FA808A}">
      <dgm:prSet/>
      <dgm:spPr/>
      <dgm:t>
        <a:bodyPr/>
        <a:lstStyle/>
        <a:p>
          <a:endParaRPr lang="en-GB"/>
        </a:p>
      </dgm:t>
    </dgm:pt>
    <dgm:pt modelId="{0ED17003-C111-46C3-8058-FC788B404623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Development Analyst </a:t>
          </a:r>
          <a:br>
            <a:rPr lang="en-GB" dirty="0"/>
          </a:br>
          <a:endParaRPr lang="en-GB" dirty="0"/>
        </a:p>
      </dgm:t>
    </dgm:pt>
    <dgm:pt modelId="{C3E1407A-54DF-466A-A032-2AC9F2D8228F}" type="parTrans" cxnId="{5376E3DF-6232-44FF-B91E-C3A1E01ADC97}">
      <dgm:prSet/>
      <dgm:spPr/>
      <dgm:t>
        <a:bodyPr/>
        <a:lstStyle/>
        <a:p>
          <a:endParaRPr lang="en-GB"/>
        </a:p>
      </dgm:t>
    </dgm:pt>
    <dgm:pt modelId="{6D2A170D-DFA0-4F1F-8C60-AAC02FD53221}" type="sibTrans" cxnId="{5376E3DF-6232-44FF-B91E-C3A1E01ADC97}">
      <dgm:prSet/>
      <dgm:spPr/>
      <dgm:t>
        <a:bodyPr/>
        <a:lstStyle/>
        <a:p>
          <a:endParaRPr lang="en-GB"/>
        </a:p>
      </dgm:t>
    </dgm:pt>
    <dgm:pt modelId="{F6B5B2E9-0BE6-4BDA-A7C8-487829697120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Test Analyst</a:t>
          </a:r>
          <a:br>
            <a:rPr lang="en-GB" dirty="0"/>
          </a:br>
          <a:endParaRPr lang="en-GB" dirty="0"/>
        </a:p>
      </dgm:t>
    </dgm:pt>
    <dgm:pt modelId="{C372A2B7-C681-4725-862F-6FD0F79FDACF}" type="parTrans" cxnId="{66C07315-29FD-4EDD-BAA6-976C40068980}">
      <dgm:prSet/>
      <dgm:spPr/>
      <dgm:t>
        <a:bodyPr/>
        <a:lstStyle/>
        <a:p>
          <a:endParaRPr lang="en-GB"/>
        </a:p>
      </dgm:t>
    </dgm:pt>
    <dgm:pt modelId="{DF954BFD-5EF7-4494-9FC0-E955C0FB8CDD}" type="sibTrans" cxnId="{66C07315-29FD-4EDD-BAA6-976C40068980}">
      <dgm:prSet/>
      <dgm:spPr/>
      <dgm:t>
        <a:bodyPr/>
        <a:lstStyle/>
        <a:p>
          <a:endParaRPr lang="en-GB"/>
        </a:p>
      </dgm:t>
    </dgm:pt>
    <dgm:pt modelId="{33F29C0F-F2A7-430C-9A78-0DA7EC3A6D81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Project Manager</a:t>
          </a:r>
          <a:br>
            <a:rPr lang="en-GB" dirty="0"/>
          </a:br>
          <a:endParaRPr lang="en-GB" dirty="0"/>
        </a:p>
      </dgm:t>
    </dgm:pt>
    <dgm:pt modelId="{FFDE9801-9CB1-45D2-873D-F6FD74276A8D}" type="parTrans" cxnId="{EAE4FDF0-A67C-4078-B96D-8BA0062732EE}">
      <dgm:prSet/>
      <dgm:spPr/>
      <dgm:t>
        <a:bodyPr/>
        <a:lstStyle/>
        <a:p>
          <a:endParaRPr lang="en-GB"/>
        </a:p>
      </dgm:t>
    </dgm:pt>
    <dgm:pt modelId="{60ECC37F-229D-42CD-AB9B-8B1FDE34AED4}" type="sibTrans" cxnId="{EAE4FDF0-A67C-4078-B96D-8BA0062732EE}">
      <dgm:prSet/>
      <dgm:spPr/>
      <dgm:t>
        <a:bodyPr/>
        <a:lstStyle/>
        <a:p>
          <a:endParaRPr lang="en-GB"/>
        </a:p>
      </dgm:t>
    </dgm:pt>
    <dgm:pt modelId="{65CF4636-2473-41D6-B3C7-2872958A29D5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endParaRPr lang="en-GB" dirty="0"/>
        </a:p>
      </dgm:t>
    </dgm:pt>
    <dgm:pt modelId="{1576E502-1EEB-4A6C-96F8-7A55C2E4FB64}" type="parTrans" cxnId="{AE4C2B43-C7CA-441B-8DE5-CE848F926F4A}">
      <dgm:prSet/>
      <dgm:spPr/>
      <dgm:t>
        <a:bodyPr/>
        <a:lstStyle/>
        <a:p>
          <a:endParaRPr lang="en-GB"/>
        </a:p>
      </dgm:t>
    </dgm:pt>
    <dgm:pt modelId="{E3321B86-56E7-4FC5-AE9D-AC32A8FE51E9}" type="sibTrans" cxnId="{AE4C2B43-C7CA-441B-8DE5-CE848F926F4A}">
      <dgm:prSet/>
      <dgm:spPr/>
      <dgm:t>
        <a:bodyPr/>
        <a:lstStyle/>
        <a:p>
          <a:endParaRPr lang="en-GB"/>
        </a:p>
      </dgm:t>
    </dgm:pt>
    <dgm:pt modelId="{7190B7A5-FB98-43C8-9FC0-7669C13A1C00}">
      <dgm:prSet/>
      <dgm:spPr/>
      <dgm:t>
        <a:bodyPr/>
        <a:lstStyle/>
        <a:p>
          <a:r>
            <a:rPr lang="en-US" dirty="0"/>
            <a:t>IT Trainer</a:t>
          </a:r>
          <a:br>
            <a:rPr lang="en-US" dirty="0"/>
          </a:br>
          <a:endParaRPr lang="en-GB" dirty="0"/>
        </a:p>
      </dgm:t>
    </dgm:pt>
    <dgm:pt modelId="{88161CC9-9BCC-4438-9370-EEB3CE3AF558}" type="parTrans" cxnId="{1648F8B2-AA6E-42B3-A4E5-829792A5819E}">
      <dgm:prSet/>
      <dgm:spPr/>
      <dgm:t>
        <a:bodyPr/>
        <a:lstStyle/>
        <a:p>
          <a:endParaRPr lang="en-GB"/>
        </a:p>
      </dgm:t>
    </dgm:pt>
    <dgm:pt modelId="{BBDDFB08-B78D-4ECA-B10F-7A638EA6E66B}" type="sibTrans" cxnId="{1648F8B2-AA6E-42B3-A4E5-829792A5819E}">
      <dgm:prSet/>
      <dgm:spPr/>
      <dgm:t>
        <a:bodyPr/>
        <a:lstStyle/>
        <a:p>
          <a:endParaRPr lang="en-GB"/>
        </a:p>
      </dgm:t>
    </dgm:pt>
    <dgm:pt modelId="{1DBFD3EB-431E-4122-ACAE-5DA234455E6B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FF8B49C4-1364-4025-B342-8F11B49A7C6A}" type="parTrans" cxnId="{C5856A01-2AC8-4AA6-8DE7-4B8C1223396F}">
      <dgm:prSet/>
      <dgm:spPr/>
      <dgm:t>
        <a:bodyPr/>
        <a:lstStyle/>
        <a:p>
          <a:endParaRPr lang="en-GB"/>
        </a:p>
      </dgm:t>
    </dgm:pt>
    <dgm:pt modelId="{74529ED8-DC64-4906-BDC1-4F480F83FC0C}" type="sibTrans" cxnId="{C5856A01-2AC8-4AA6-8DE7-4B8C1223396F}">
      <dgm:prSet/>
      <dgm:spPr/>
      <dgm:t>
        <a:bodyPr/>
        <a:lstStyle/>
        <a:p>
          <a:endParaRPr lang="en-GB"/>
        </a:p>
      </dgm:t>
    </dgm:pt>
    <dgm:pt modelId="{33EC9397-66C5-47E2-8BE6-5D564992D97E}">
      <dgm:prSet phldrT="[Text]"/>
      <dgm:spPr/>
      <dgm:t>
        <a:bodyPr/>
        <a:lstStyle/>
        <a:p>
          <a:r>
            <a:rPr lang="en-GB" dirty="0"/>
            <a:t>IT Back Office Analyst</a:t>
          </a:r>
          <a:br>
            <a:rPr lang="en-GB" dirty="0"/>
          </a:br>
          <a:endParaRPr lang="en-GB" dirty="0"/>
        </a:p>
      </dgm:t>
    </dgm:pt>
    <dgm:pt modelId="{13C67E75-98EF-46FC-8128-99AFE806387C}" type="parTrans" cxnId="{7231E0EE-8309-480A-8714-35D9EE890349}">
      <dgm:prSet/>
      <dgm:spPr/>
      <dgm:t>
        <a:bodyPr/>
        <a:lstStyle/>
        <a:p>
          <a:endParaRPr lang="en-GB"/>
        </a:p>
      </dgm:t>
    </dgm:pt>
    <dgm:pt modelId="{956FEBBC-E4AB-46A9-9A9F-5FAD804E115E}" type="sibTrans" cxnId="{7231E0EE-8309-480A-8714-35D9EE890349}">
      <dgm:prSet/>
      <dgm:spPr/>
      <dgm:t>
        <a:bodyPr/>
        <a:lstStyle/>
        <a:p>
          <a:endParaRPr lang="en-GB"/>
        </a:p>
      </dgm:t>
    </dgm:pt>
    <dgm:pt modelId="{DED8CDA3-C7E3-46B7-AC95-465D222CC348}">
      <dgm:prSet/>
      <dgm:spPr/>
      <dgm:t>
        <a:bodyPr/>
        <a:lstStyle/>
        <a:p>
          <a:r>
            <a:rPr lang="en-GB" dirty="0"/>
            <a:t>IT Applications Programme Manager</a:t>
          </a:r>
          <a:br>
            <a:rPr lang="en-GB" dirty="0"/>
          </a:br>
          <a:endParaRPr lang="en-GB" dirty="0"/>
        </a:p>
      </dgm:t>
    </dgm:pt>
    <dgm:pt modelId="{AF9470F3-AB06-4D45-B577-74CF0D76A720}" type="parTrans" cxnId="{C07C13E4-3708-47B9-A3F3-D350325C4B2F}">
      <dgm:prSet/>
      <dgm:spPr/>
      <dgm:t>
        <a:bodyPr/>
        <a:lstStyle/>
        <a:p>
          <a:endParaRPr lang="en-GB"/>
        </a:p>
      </dgm:t>
    </dgm:pt>
    <dgm:pt modelId="{B9BF061C-F23E-4645-A3C6-3762E67099E5}" type="sibTrans" cxnId="{C07C13E4-3708-47B9-A3F3-D350325C4B2F}">
      <dgm:prSet/>
      <dgm:spPr/>
      <dgm:t>
        <a:bodyPr/>
        <a:lstStyle/>
        <a:p>
          <a:endParaRPr lang="en-GB"/>
        </a:p>
      </dgm:t>
    </dgm:pt>
    <dgm:pt modelId="{3F9E34A0-BBD0-4F64-9D4A-7C14608B8068}">
      <dgm:prSet/>
      <dgm:spPr/>
      <dgm:t>
        <a:bodyPr/>
        <a:lstStyle/>
        <a:p>
          <a:r>
            <a:rPr lang="en-GB" dirty="0"/>
            <a:t>IT Project Support</a:t>
          </a:r>
          <a:br>
            <a:rPr lang="en-GB" dirty="0"/>
          </a:br>
          <a:endParaRPr lang="en-GB" dirty="0"/>
        </a:p>
      </dgm:t>
    </dgm:pt>
    <dgm:pt modelId="{25289FB0-3EEA-4D09-B7CC-84DC67B0EC65}" type="parTrans" cxnId="{2F799B72-14D3-45EC-AE05-CDA26AFCDC91}">
      <dgm:prSet/>
      <dgm:spPr/>
      <dgm:t>
        <a:bodyPr/>
        <a:lstStyle/>
        <a:p>
          <a:endParaRPr lang="en-GB"/>
        </a:p>
      </dgm:t>
    </dgm:pt>
    <dgm:pt modelId="{8B254145-C473-432F-B35C-185F6AFA2A44}" type="sibTrans" cxnId="{2F799B72-14D3-45EC-AE05-CDA26AFCDC91}">
      <dgm:prSet/>
      <dgm:spPr/>
      <dgm:t>
        <a:bodyPr/>
        <a:lstStyle/>
        <a:p>
          <a:endParaRPr lang="en-GB"/>
        </a:p>
      </dgm:t>
    </dgm:pt>
    <dgm:pt modelId="{5CF93744-8392-4A6C-88DD-BC6C88FC0942}">
      <dgm:prSet/>
      <dgm:spPr/>
      <dgm:t>
        <a:bodyPr/>
        <a:lstStyle/>
        <a:p>
          <a:r>
            <a:rPr lang="en-GB" dirty="0"/>
            <a:t>Information Manager</a:t>
          </a:r>
          <a:br>
            <a:rPr lang="en-GB" dirty="0"/>
          </a:br>
          <a:endParaRPr lang="en-GB" dirty="0"/>
        </a:p>
      </dgm:t>
    </dgm:pt>
    <dgm:pt modelId="{27070D03-AB63-4C93-973E-1B90B25F52CC}" type="parTrans" cxnId="{DC8B6E87-AC49-42DC-AE79-233FF8D62C51}">
      <dgm:prSet/>
      <dgm:spPr/>
      <dgm:t>
        <a:bodyPr/>
        <a:lstStyle/>
        <a:p>
          <a:endParaRPr lang="en-GB"/>
        </a:p>
      </dgm:t>
    </dgm:pt>
    <dgm:pt modelId="{6B7B6533-0F43-4E93-AFF9-2DF5DBC7FFB2}" type="sibTrans" cxnId="{DC8B6E87-AC49-42DC-AE79-233FF8D62C51}">
      <dgm:prSet/>
      <dgm:spPr/>
      <dgm:t>
        <a:bodyPr/>
        <a:lstStyle/>
        <a:p>
          <a:endParaRPr lang="en-GB"/>
        </a:p>
      </dgm:t>
    </dgm:pt>
    <dgm:pt modelId="{67C8AE49-BE11-4FBE-B246-949A21B15185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F53C908B-BC27-4EE5-9375-DC7B33A7C450}" type="parTrans" cxnId="{40E0C7EB-EE99-4D35-91BD-A230155AB553}">
      <dgm:prSet/>
      <dgm:spPr/>
      <dgm:t>
        <a:bodyPr/>
        <a:lstStyle/>
        <a:p>
          <a:endParaRPr lang="en-GB"/>
        </a:p>
      </dgm:t>
    </dgm:pt>
    <dgm:pt modelId="{7BFB7CEC-D63D-4792-AB78-594147863B9F}" type="sibTrans" cxnId="{40E0C7EB-EE99-4D35-91BD-A230155AB553}">
      <dgm:prSet/>
      <dgm:spPr/>
      <dgm:t>
        <a:bodyPr/>
        <a:lstStyle/>
        <a:p>
          <a:endParaRPr lang="en-GB"/>
        </a:p>
      </dgm:t>
    </dgm:pt>
    <dgm:pt modelId="{49959965-A837-45D7-B735-D8782FC09A61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1350552E-A88E-490B-AA6F-448858CF7C10}" type="parTrans" cxnId="{367C3157-95C2-4611-BF7F-0ADFDC211D74}">
      <dgm:prSet/>
      <dgm:spPr/>
      <dgm:t>
        <a:bodyPr/>
        <a:lstStyle/>
        <a:p>
          <a:endParaRPr lang="en-GB"/>
        </a:p>
      </dgm:t>
    </dgm:pt>
    <dgm:pt modelId="{115989BE-FD1F-4329-A0A4-BCADC8B12239}" type="sibTrans" cxnId="{367C3157-95C2-4611-BF7F-0ADFDC211D74}">
      <dgm:prSet/>
      <dgm:spPr/>
      <dgm:t>
        <a:bodyPr/>
        <a:lstStyle/>
        <a:p>
          <a:endParaRPr lang="en-GB"/>
        </a:p>
      </dgm:t>
    </dgm:pt>
    <dgm:pt modelId="{AA9D4A16-9BCE-40F8-934F-20B4A78723DF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93ED7E42-BAB4-46BE-B75D-4DEC65D347C7}" type="parTrans" cxnId="{78BD1E30-A97F-481F-9FF0-684B91EE7BB7}">
      <dgm:prSet/>
      <dgm:spPr/>
      <dgm:t>
        <a:bodyPr/>
        <a:lstStyle/>
        <a:p>
          <a:endParaRPr lang="en-GB"/>
        </a:p>
      </dgm:t>
    </dgm:pt>
    <dgm:pt modelId="{6C0BE02D-AA99-4533-B491-D4437E919811}" type="sibTrans" cxnId="{78BD1E30-A97F-481F-9FF0-684B91EE7BB7}">
      <dgm:prSet/>
      <dgm:spPr/>
      <dgm:t>
        <a:bodyPr/>
        <a:lstStyle/>
        <a:p>
          <a:endParaRPr lang="en-GB"/>
        </a:p>
      </dgm:t>
    </dgm:pt>
    <dgm:pt modelId="{CEB61560-5C53-4E60-B27A-72AAF0986C20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61ACA888-F469-49CD-8D43-A04F2EB0B465}" type="parTrans" cxnId="{EB4235B4-0BDF-457D-8A53-0BC09B5F3E4E}">
      <dgm:prSet/>
      <dgm:spPr/>
      <dgm:t>
        <a:bodyPr/>
        <a:lstStyle/>
        <a:p>
          <a:endParaRPr lang="en-GB"/>
        </a:p>
      </dgm:t>
    </dgm:pt>
    <dgm:pt modelId="{FA3F5902-C7D4-4B8E-A680-D8CB5C78B00C}" type="sibTrans" cxnId="{EB4235B4-0BDF-457D-8A53-0BC09B5F3E4E}">
      <dgm:prSet/>
      <dgm:spPr/>
      <dgm:t>
        <a:bodyPr/>
        <a:lstStyle/>
        <a:p>
          <a:endParaRPr lang="en-GB"/>
        </a:p>
      </dgm:t>
    </dgm:pt>
    <dgm:pt modelId="{AF2F8959-C629-4B23-83FC-05A9735953DB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43CAA9C1-3893-4193-A010-AF31C12DAB57}" type="parTrans" cxnId="{ED3F0BA9-3941-4A56-8922-D1AB2AD7F0B0}">
      <dgm:prSet/>
      <dgm:spPr/>
      <dgm:t>
        <a:bodyPr/>
        <a:lstStyle/>
        <a:p>
          <a:endParaRPr lang="en-GB"/>
        </a:p>
      </dgm:t>
    </dgm:pt>
    <dgm:pt modelId="{05721F13-55F9-460F-8EAB-8820D2A60112}" type="sibTrans" cxnId="{ED3F0BA9-3941-4A56-8922-D1AB2AD7F0B0}">
      <dgm:prSet/>
      <dgm:spPr/>
      <dgm:t>
        <a:bodyPr/>
        <a:lstStyle/>
        <a:p>
          <a:endParaRPr lang="en-GB"/>
        </a:p>
      </dgm:t>
    </dgm:pt>
    <dgm:pt modelId="{DEF5CEA9-DB56-459A-97F3-FF969EE6E0FD}">
      <dgm:prSet phldrT="[Text]"/>
      <dgm:spPr/>
      <dgm:t>
        <a:bodyPr/>
        <a:lstStyle/>
        <a:p>
          <a:r>
            <a:rPr lang="en-GB" dirty="0"/>
            <a:t>IT Service Desk Analyst</a:t>
          </a:r>
          <a:br>
            <a:rPr lang="en-GB" dirty="0"/>
          </a:br>
          <a:endParaRPr lang="en-GB" dirty="0"/>
        </a:p>
      </dgm:t>
    </dgm:pt>
    <dgm:pt modelId="{86CAB105-9643-40D8-B35F-C89D6CF42AF2}" type="parTrans" cxnId="{58476CE7-28FF-4C6E-B24F-B82AF67EAD38}">
      <dgm:prSet/>
      <dgm:spPr/>
      <dgm:t>
        <a:bodyPr/>
        <a:lstStyle/>
        <a:p>
          <a:endParaRPr lang="en-GB"/>
        </a:p>
      </dgm:t>
    </dgm:pt>
    <dgm:pt modelId="{1A4853AD-AB99-421B-AA39-8E7CB3A9D844}" type="sibTrans" cxnId="{58476CE7-28FF-4C6E-B24F-B82AF67EAD38}">
      <dgm:prSet/>
      <dgm:spPr/>
      <dgm:t>
        <a:bodyPr/>
        <a:lstStyle/>
        <a:p>
          <a:endParaRPr lang="en-GB"/>
        </a:p>
      </dgm:t>
    </dgm:pt>
    <dgm:pt modelId="{900C8C0E-BB59-466B-B772-ECB9F95C3A44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AD7F6F1D-7AC6-48E2-A826-C0B8D62270AC}" type="parTrans" cxnId="{ECA78931-2B15-44F2-95FB-A25031521181}">
      <dgm:prSet/>
      <dgm:spPr/>
      <dgm:t>
        <a:bodyPr/>
        <a:lstStyle/>
        <a:p>
          <a:endParaRPr lang="en-GB"/>
        </a:p>
      </dgm:t>
    </dgm:pt>
    <dgm:pt modelId="{55B7F9D1-58B9-4F8B-A4EE-72E36197CDB4}" type="sibTrans" cxnId="{ECA78931-2B15-44F2-95FB-A25031521181}">
      <dgm:prSet/>
      <dgm:spPr/>
      <dgm:t>
        <a:bodyPr/>
        <a:lstStyle/>
        <a:p>
          <a:endParaRPr lang="en-GB"/>
        </a:p>
      </dgm:t>
    </dgm:pt>
    <dgm:pt modelId="{E0CDD2B7-80E7-4B75-8B54-67DA1CA2519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746AE982-3214-400F-BF1F-980D2CB4520A}" type="parTrans" cxnId="{12F7FE44-D135-4197-BCCE-40ABD50BE8CE}">
      <dgm:prSet/>
      <dgm:spPr/>
      <dgm:t>
        <a:bodyPr/>
        <a:lstStyle/>
        <a:p>
          <a:endParaRPr lang="en-GB"/>
        </a:p>
      </dgm:t>
    </dgm:pt>
    <dgm:pt modelId="{76FDE6CB-21CA-425C-AE15-634A84D033BC}" type="sibTrans" cxnId="{12F7FE44-D135-4197-BCCE-40ABD50BE8CE}">
      <dgm:prSet/>
      <dgm:spPr/>
      <dgm:t>
        <a:bodyPr/>
        <a:lstStyle/>
        <a:p>
          <a:endParaRPr lang="en-GB"/>
        </a:p>
      </dgm:t>
    </dgm:pt>
    <dgm:pt modelId="{7079807E-CF29-41F4-84EB-550AEB91E1B5}">
      <dgm:prSet phldrT="[Text]"/>
      <dgm:spPr/>
      <dgm:t>
        <a:bodyPr/>
        <a:lstStyle/>
        <a:p>
          <a:r>
            <a:rPr lang="en-GB" dirty="0"/>
            <a:t>IT Support Technician</a:t>
          </a:r>
        </a:p>
      </dgm:t>
    </dgm:pt>
    <dgm:pt modelId="{9C4003CA-E6A7-474E-9BCC-8E8473828ED0}" type="parTrans" cxnId="{01828345-7CC3-44FE-848B-8D287E7F8F12}">
      <dgm:prSet/>
      <dgm:spPr/>
      <dgm:t>
        <a:bodyPr/>
        <a:lstStyle/>
        <a:p>
          <a:endParaRPr lang="en-GB"/>
        </a:p>
      </dgm:t>
    </dgm:pt>
    <dgm:pt modelId="{A79E22E1-62A5-421E-BAAA-FBFF26FD70A7}" type="sibTrans" cxnId="{01828345-7CC3-44FE-848B-8D287E7F8F12}">
      <dgm:prSet/>
      <dgm:spPr/>
      <dgm:t>
        <a:bodyPr/>
        <a:lstStyle/>
        <a:p>
          <a:endParaRPr lang="en-GB"/>
        </a:p>
      </dgm:t>
    </dgm:pt>
    <dgm:pt modelId="{BE9EC555-D1E0-446F-8F58-DD635ECCF887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12EA5BA4-CE76-4CAD-8D35-4137B4247984}" type="parTrans" cxnId="{7C32CC21-6D0B-4DE2-A1B2-0139032EE00A}">
      <dgm:prSet/>
      <dgm:spPr/>
      <dgm:t>
        <a:bodyPr/>
        <a:lstStyle/>
        <a:p>
          <a:endParaRPr lang="en-GB"/>
        </a:p>
      </dgm:t>
    </dgm:pt>
    <dgm:pt modelId="{D61538BB-6802-475F-BCE8-05900DF7E36F}" type="sibTrans" cxnId="{7C32CC21-6D0B-4DE2-A1B2-0139032EE00A}">
      <dgm:prSet/>
      <dgm:spPr/>
      <dgm:t>
        <a:bodyPr/>
        <a:lstStyle/>
        <a:p>
          <a:endParaRPr lang="en-GB"/>
        </a:p>
      </dgm:t>
    </dgm:pt>
    <dgm:pt modelId="{176245A4-C5E6-4C74-B4A5-6C1926D062AA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00FD31CD-BEBE-46A1-B882-AC9FC3A45FB6}" type="parTrans" cxnId="{7A3FEEAD-343B-43E2-AB84-ABE0E01542F7}">
      <dgm:prSet/>
      <dgm:spPr/>
      <dgm:t>
        <a:bodyPr/>
        <a:lstStyle/>
        <a:p>
          <a:endParaRPr lang="en-GB"/>
        </a:p>
      </dgm:t>
    </dgm:pt>
    <dgm:pt modelId="{12B63412-9DB7-4C88-AEB9-18A5C9C4E5B9}" type="sibTrans" cxnId="{7A3FEEAD-343B-43E2-AB84-ABE0E01542F7}">
      <dgm:prSet/>
      <dgm:spPr/>
      <dgm:t>
        <a:bodyPr/>
        <a:lstStyle/>
        <a:p>
          <a:endParaRPr lang="en-GB"/>
        </a:p>
      </dgm:t>
    </dgm:pt>
    <dgm:pt modelId="{A5D345F4-FF7D-4F29-956E-9CFE8D5140C1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B3FB3557-6945-4DDD-A660-F20CE9E6296E}" type="parTrans" cxnId="{DB4D959C-218F-4626-B542-7065B08697AF}">
      <dgm:prSet/>
      <dgm:spPr/>
      <dgm:t>
        <a:bodyPr/>
        <a:lstStyle/>
        <a:p>
          <a:endParaRPr lang="en-GB"/>
        </a:p>
      </dgm:t>
    </dgm:pt>
    <dgm:pt modelId="{7549A2D3-D7C1-4B47-A009-89DB270495FE}" type="sibTrans" cxnId="{DB4D959C-218F-4626-B542-7065B08697AF}">
      <dgm:prSet/>
      <dgm:spPr/>
      <dgm:t>
        <a:bodyPr/>
        <a:lstStyle/>
        <a:p>
          <a:endParaRPr lang="en-GB"/>
        </a:p>
      </dgm:t>
    </dgm:pt>
    <dgm:pt modelId="{2465C951-892F-4855-8D98-F47360D5651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5D51CF3B-85C8-43C6-A3C1-2328A1A8933C}" type="parTrans" cxnId="{FDDB534E-1CCD-425C-BA86-F68895F19892}">
      <dgm:prSet/>
      <dgm:spPr/>
      <dgm:t>
        <a:bodyPr/>
        <a:lstStyle/>
        <a:p>
          <a:endParaRPr lang="en-GB"/>
        </a:p>
      </dgm:t>
    </dgm:pt>
    <dgm:pt modelId="{078F2ECA-48B3-4B91-998A-10A9CDF27223}" type="sibTrans" cxnId="{FDDB534E-1CCD-425C-BA86-F68895F19892}">
      <dgm:prSet/>
      <dgm:spPr/>
      <dgm:t>
        <a:bodyPr/>
        <a:lstStyle/>
        <a:p>
          <a:endParaRPr lang="en-GB"/>
        </a:p>
      </dgm:t>
    </dgm:pt>
    <dgm:pt modelId="{8DEFB42F-BDF3-4DCA-BA34-BB7105A3BC7E}">
      <dgm:prSet phldrT="[Text]"/>
      <dgm:spPr/>
      <dgm:t>
        <a:bodyPr/>
        <a:lstStyle/>
        <a:p>
          <a:r>
            <a:rPr lang="en-GB" dirty="0"/>
            <a:t>IT Support Technician</a:t>
          </a:r>
          <a:br>
            <a:rPr lang="en-GB" dirty="0"/>
          </a:br>
          <a:endParaRPr lang="en-GB" dirty="0"/>
        </a:p>
      </dgm:t>
    </dgm:pt>
    <dgm:pt modelId="{1CA94EDE-B91D-4E0C-947D-8B23132F0318}" type="parTrans" cxnId="{58CBED4C-C551-4A4E-9E9F-C9AF8878E059}">
      <dgm:prSet/>
      <dgm:spPr/>
      <dgm:t>
        <a:bodyPr/>
        <a:lstStyle/>
        <a:p>
          <a:endParaRPr lang="en-GB"/>
        </a:p>
      </dgm:t>
    </dgm:pt>
    <dgm:pt modelId="{14C017F6-FEFA-41B8-9D4F-111F8D796B39}" type="sibTrans" cxnId="{58CBED4C-C551-4A4E-9E9F-C9AF8878E059}">
      <dgm:prSet/>
      <dgm:spPr/>
      <dgm:t>
        <a:bodyPr/>
        <a:lstStyle/>
        <a:p>
          <a:endParaRPr lang="en-GB"/>
        </a:p>
      </dgm:t>
    </dgm:pt>
    <dgm:pt modelId="{00874D62-43C8-423F-A788-AF864824F8AD}">
      <dgm:prSet phldrT="[Text]"/>
      <dgm:spPr/>
      <dgm:t>
        <a:bodyPr/>
        <a:lstStyle/>
        <a:p>
          <a:r>
            <a:rPr lang="en-GB" dirty="0"/>
            <a:t>IT Service Desk Manager</a:t>
          </a:r>
          <a:br>
            <a:rPr lang="en-GB" dirty="0"/>
          </a:br>
          <a:endParaRPr lang="en-GB" dirty="0"/>
        </a:p>
      </dgm:t>
    </dgm:pt>
    <dgm:pt modelId="{AC594EED-BEA4-45DF-8691-B9CA0FCB697E}" type="parTrans" cxnId="{F2C2AFA0-DA51-4C2F-B760-633AB1949419}">
      <dgm:prSet/>
      <dgm:spPr/>
      <dgm:t>
        <a:bodyPr/>
        <a:lstStyle/>
        <a:p>
          <a:endParaRPr lang="en-GB"/>
        </a:p>
      </dgm:t>
    </dgm:pt>
    <dgm:pt modelId="{0798E2EA-B265-4C9A-B62C-FC16DE6DCDBE}" type="sibTrans" cxnId="{F2C2AFA0-DA51-4C2F-B760-633AB1949419}">
      <dgm:prSet/>
      <dgm:spPr/>
      <dgm:t>
        <a:bodyPr/>
        <a:lstStyle/>
        <a:p>
          <a:endParaRPr lang="en-GB"/>
        </a:p>
      </dgm:t>
    </dgm:pt>
    <dgm:pt modelId="{E05CA7AA-9F99-44AF-9172-F7BF70F925A5}">
      <dgm:prSet phldrT="[Text]"/>
      <dgm:spPr/>
      <dgm:t>
        <a:bodyPr/>
        <a:lstStyle/>
        <a:p>
          <a:r>
            <a:rPr lang="en-GB" dirty="0"/>
            <a:t>Associate Project Manager                </a:t>
          </a:r>
          <a:br>
            <a:rPr lang="en-GB" dirty="0"/>
          </a:br>
          <a:endParaRPr lang="en-GB" dirty="0"/>
        </a:p>
      </dgm:t>
    </dgm:pt>
    <dgm:pt modelId="{90B213B6-4F2F-4AEE-9684-589C4EAB6A07}" type="parTrans" cxnId="{C9175263-E410-4042-8DDD-762EA4A5153B}">
      <dgm:prSet/>
      <dgm:spPr/>
      <dgm:t>
        <a:bodyPr/>
        <a:lstStyle/>
        <a:p>
          <a:endParaRPr lang="en-GB"/>
        </a:p>
      </dgm:t>
    </dgm:pt>
    <dgm:pt modelId="{A513B5AA-C17D-4B0D-AAB2-23E0C380F147}" type="sibTrans" cxnId="{C9175263-E410-4042-8DDD-762EA4A5153B}">
      <dgm:prSet/>
      <dgm:spPr/>
      <dgm:t>
        <a:bodyPr/>
        <a:lstStyle/>
        <a:p>
          <a:endParaRPr lang="en-GB"/>
        </a:p>
      </dgm:t>
    </dgm:pt>
    <dgm:pt modelId="{4C73701E-BF2D-4EA5-B6BC-C867D990ADE2}">
      <dgm:prSet phldrT="[Text]"/>
      <dgm:spPr/>
      <dgm:t>
        <a:bodyPr/>
        <a:lstStyle/>
        <a:p>
          <a:r>
            <a:rPr lang="en-GB" dirty="0"/>
            <a:t>Data Warehouse Manager</a:t>
          </a:r>
          <a:br>
            <a:rPr lang="en-GB" dirty="0"/>
          </a:br>
          <a:endParaRPr lang="en-GB" dirty="0"/>
        </a:p>
      </dgm:t>
    </dgm:pt>
    <dgm:pt modelId="{0A92609D-3A9B-4310-A015-DDDC600A3C48}" type="parTrans" cxnId="{85FD6D5D-618E-43A0-8E15-FB752AB2B0C1}">
      <dgm:prSet/>
      <dgm:spPr/>
      <dgm:t>
        <a:bodyPr/>
        <a:lstStyle/>
        <a:p>
          <a:endParaRPr lang="en-GB"/>
        </a:p>
      </dgm:t>
    </dgm:pt>
    <dgm:pt modelId="{A29D51E3-F7B6-4B3A-B234-56273DE55EA3}" type="sibTrans" cxnId="{85FD6D5D-618E-43A0-8E15-FB752AB2B0C1}">
      <dgm:prSet/>
      <dgm:spPr/>
      <dgm:t>
        <a:bodyPr/>
        <a:lstStyle/>
        <a:p>
          <a:endParaRPr lang="en-GB"/>
        </a:p>
      </dgm:t>
    </dgm:pt>
    <dgm:pt modelId="{78B4B755-DE7F-49BB-B7A2-DD658E374A33}">
      <dgm:prSet phldrT="[Text]"/>
      <dgm:spPr/>
      <dgm:t>
        <a:bodyPr/>
        <a:lstStyle/>
        <a:p>
          <a:r>
            <a:rPr lang="en-GB" dirty="0"/>
            <a:t>Deputy Head of I.T. Technical Services</a:t>
          </a:r>
          <a:br>
            <a:rPr lang="en-GB" dirty="0"/>
          </a:br>
          <a:endParaRPr lang="en-GB" dirty="0"/>
        </a:p>
      </dgm:t>
    </dgm:pt>
    <dgm:pt modelId="{D779A61A-D7A2-4DC8-9E94-699CC61ED68B}" type="parTrans" cxnId="{8135A186-2D1B-4564-8347-3BBB347050C5}">
      <dgm:prSet/>
      <dgm:spPr/>
      <dgm:t>
        <a:bodyPr/>
        <a:lstStyle/>
        <a:p>
          <a:endParaRPr lang="en-GB"/>
        </a:p>
      </dgm:t>
    </dgm:pt>
    <dgm:pt modelId="{A8DC5F46-D95F-4F91-9B4F-06C3FEFE798D}" type="sibTrans" cxnId="{8135A186-2D1B-4564-8347-3BBB347050C5}">
      <dgm:prSet/>
      <dgm:spPr/>
      <dgm:t>
        <a:bodyPr/>
        <a:lstStyle/>
        <a:p>
          <a:endParaRPr lang="en-GB"/>
        </a:p>
      </dgm:t>
    </dgm:pt>
    <dgm:pt modelId="{14372F59-59AB-4DCE-BCA9-6080C3875F26}">
      <dgm:prSet phldrT="[Text]"/>
      <dgm:spPr/>
      <dgm:t>
        <a:bodyPr/>
        <a:lstStyle/>
        <a:p>
          <a:r>
            <a:rPr lang="en-GB" dirty="0"/>
            <a:t>Data Warehouse Developer                                         </a:t>
          </a:r>
        </a:p>
      </dgm:t>
    </dgm:pt>
    <dgm:pt modelId="{DA8CBEAF-1C04-4E1D-8E2E-875E8E55F1FD}" type="parTrans" cxnId="{56C29A38-7A5E-4D6A-9F66-7B4EB0F237F5}">
      <dgm:prSet/>
      <dgm:spPr/>
      <dgm:t>
        <a:bodyPr/>
        <a:lstStyle/>
        <a:p>
          <a:endParaRPr lang="en-GB"/>
        </a:p>
      </dgm:t>
    </dgm:pt>
    <dgm:pt modelId="{CECBD5AE-CE8C-4FEE-AD6E-2808117FCB17}" type="sibTrans" cxnId="{56C29A38-7A5E-4D6A-9F66-7B4EB0F237F5}">
      <dgm:prSet/>
      <dgm:spPr/>
      <dgm:t>
        <a:bodyPr/>
        <a:lstStyle/>
        <a:p>
          <a:endParaRPr lang="en-GB"/>
        </a:p>
      </dgm:t>
    </dgm:pt>
    <dgm:pt modelId="{79715E7C-4D7D-400A-BA3C-DF718A74B820}">
      <dgm:prSet phldrT="[Text]"/>
      <dgm:spPr/>
      <dgm:t>
        <a:bodyPr/>
        <a:lstStyle/>
        <a:p>
          <a:r>
            <a:rPr lang="en-GB" dirty="0"/>
            <a:t>Senior Warehouse Developer                                       </a:t>
          </a:r>
        </a:p>
      </dgm:t>
    </dgm:pt>
    <dgm:pt modelId="{381E776F-1D06-4E2A-85FF-CC20217D973F}" type="parTrans" cxnId="{E67DF391-90CB-4FB8-8B11-DE44D87F992F}">
      <dgm:prSet/>
      <dgm:spPr/>
      <dgm:t>
        <a:bodyPr/>
        <a:lstStyle/>
        <a:p>
          <a:endParaRPr lang="en-GB"/>
        </a:p>
      </dgm:t>
    </dgm:pt>
    <dgm:pt modelId="{4CEEB619-4ACD-4327-9351-2FAAE1CB1344}" type="sibTrans" cxnId="{E67DF391-90CB-4FB8-8B11-DE44D87F992F}">
      <dgm:prSet/>
      <dgm:spPr/>
      <dgm:t>
        <a:bodyPr/>
        <a:lstStyle/>
        <a:p>
          <a:endParaRPr lang="en-GB"/>
        </a:p>
      </dgm:t>
    </dgm:pt>
    <dgm:pt modelId="{11869951-1E29-4509-9AF5-5EFA901F8390}">
      <dgm:prSet phldrT="[Text]"/>
      <dgm:spPr/>
      <dgm:t>
        <a:bodyPr/>
        <a:lstStyle/>
        <a:p>
          <a:r>
            <a:rPr lang="en-GB" dirty="0"/>
            <a:t>Senior Warehouse Developer                               </a:t>
          </a:r>
        </a:p>
      </dgm:t>
    </dgm:pt>
    <dgm:pt modelId="{CF635B8D-769A-423A-9A34-7B0A9300FAB2}" type="parTrans" cxnId="{605C7FBE-FCFD-4AAE-B505-B8885F2C7FCB}">
      <dgm:prSet/>
      <dgm:spPr/>
      <dgm:t>
        <a:bodyPr/>
        <a:lstStyle/>
        <a:p>
          <a:endParaRPr lang="en-GB"/>
        </a:p>
      </dgm:t>
    </dgm:pt>
    <dgm:pt modelId="{AB3EBD6B-D831-4F50-A19C-423CBFF1F93C}" type="sibTrans" cxnId="{605C7FBE-FCFD-4AAE-B505-B8885F2C7FCB}">
      <dgm:prSet/>
      <dgm:spPr/>
      <dgm:t>
        <a:bodyPr/>
        <a:lstStyle/>
        <a:p>
          <a:endParaRPr lang="en-GB"/>
        </a:p>
      </dgm:t>
    </dgm:pt>
    <dgm:pt modelId="{FC2DCFCC-07E1-4DDF-AB4B-530AB2ED640D}">
      <dgm:prSet phldrT="[Text]"/>
      <dgm:spPr/>
      <dgm:t>
        <a:bodyPr/>
        <a:lstStyle/>
        <a:p>
          <a:r>
            <a:rPr lang="en-GB" dirty="0"/>
            <a:t>IT Desktop Manager</a:t>
          </a:r>
          <a:br>
            <a:rPr lang="en-GB" dirty="0"/>
          </a:br>
          <a:endParaRPr lang="en-GB" dirty="0"/>
        </a:p>
      </dgm:t>
    </dgm:pt>
    <dgm:pt modelId="{F08309D8-2928-4908-9466-A3B18479CBE6}" type="parTrans" cxnId="{78C22AB5-CADA-4A5E-97BB-11C3E5D87B48}">
      <dgm:prSet/>
      <dgm:spPr/>
      <dgm:t>
        <a:bodyPr/>
        <a:lstStyle/>
        <a:p>
          <a:endParaRPr lang="en-GB"/>
        </a:p>
      </dgm:t>
    </dgm:pt>
    <dgm:pt modelId="{7FDCC346-3334-4D73-8815-99C3E058A480}" type="sibTrans" cxnId="{78C22AB5-CADA-4A5E-97BB-11C3E5D87B48}">
      <dgm:prSet/>
      <dgm:spPr/>
      <dgm:t>
        <a:bodyPr/>
        <a:lstStyle/>
        <a:p>
          <a:endParaRPr lang="en-GB"/>
        </a:p>
      </dgm:t>
    </dgm:pt>
    <dgm:pt modelId="{293530C0-0306-4E61-9E0A-26FD6377B7CC}">
      <dgm:prSet phldrT="[Text]"/>
      <dgm:spPr/>
      <dgm:t>
        <a:bodyPr/>
        <a:lstStyle/>
        <a:p>
          <a:r>
            <a:rPr lang="en-GB" dirty="0"/>
            <a:t>IT Infrastructure Manager</a:t>
          </a:r>
          <a:br>
            <a:rPr lang="en-GB" dirty="0"/>
          </a:br>
          <a:endParaRPr lang="en-GB" dirty="0"/>
        </a:p>
      </dgm:t>
    </dgm:pt>
    <dgm:pt modelId="{13B723B3-DDEE-487F-B506-A9F93D08DEEC}" type="parTrans" cxnId="{498C7705-687A-4B84-9E83-5FDAB05815BA}">
      <dgm:prSet/>
      <dgm:spPr/>
      <dgm:t>
        <a:bodyPr/>
        <a:lstStyle/>
        <a:p>
          <a:endParaRPr lang="en-GB"/>
        </a:p>
      </dgm:t>
    </dgm:pt>
    <dgm:pt modelId="{E434750D-291F-4D1D-A974-0A84579F536D}" type="sibTrans" cxnId="{498C7705-687A-4B84-9E83-5FDAB05815BA}">
      <dgm:prSet/>
      <dgm:spPr/>
      <dgm:t>
        <a:bodyPr/>
        <a:lstStyle/>
        <a:p>
          <a:endParaRPr lang="en-GB"/>
        </a:p>
      </dgm:t>
    </dgm:pt>
    <dgm:pt modelId="{5795A1ED-6C5E-4FDC-BF57-9E3155EC2C1E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endParaRPr lang="en-GB" dirty="0"/>
        </a:p>
      </dgm:t>
    </dgm:pt>
    <dgm:pt modelId="{6A2D78B5-455F-4D13-B724-EABE3B8641C5}" type="parTrans" cxnId="{D802B2A7-D264-4384-9FA9-ED22FEA5A9FA}">
      <dgm:prSet/>
      <dgm:spPr/>
      <dgm:t>
        <a:bodyPr/>
        <a:lstStyle/>
        <a:p>
          <a:endParaRPr lang="en-GB"/>
        </a:p>
      </dgm:t>
    </dgm:pt>
    <dgm:pt modelId="{EB6338B4-E36D-4231-9C58-12E112BE5D63}" type="sibTrans" cxnId="{D802B2A7-D264-4384-9FA9-ED22FEA5A9FA}">
      <dgm:prSet/>
      <dgm:spPr/>
      <dgm:t>
        <a:bodyPr/>
        <a:lstStyle/>
        <a:p>
          <a:endParaRPr lang="en-GB"/>
        </a:p>
      </dgm:t>
    </dgm:pt>
    <dgm:pt modelId="{6C1E660C-07A9-41B7-A8C1-4478520306D1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endParaRPr lang="en-GB" dirty="0"/>
        </a:p>
      </dgm:t>
    </dgm:pt>
    <dgm:pt modelId="{ADE7BE0F-3949-44B0-8597-D0F730AFEFB9}" type="parTrans" cxnId="{DADE3516-BBC4-4E36-A9E3-774E4163EC17}">
      <dgm:prSet/>
      <dgm:spPr/>
      <dgm:t>
        <a:bodyPr/>
        <a:lstStyle/>
        <a:p>
          <a:endParaRPr lang="en-GB"/>
        </a:p>
      </dgm:t>
    </dgm:pt>
    <dgm:pt modelId="{99C59DB4-FD0B-4604-A459-651BEF4A70AB}" type="sibTrans" cxnId="{DADE3516-BBC4-4E36-A9E3-774E4163EC17}">
      <dgm:prSet/>
      <dgm:spPr/>
      <dgm:t>
        <a:bodyPr/>
        <a:lstStyle/>
        <a:p>
          <a:endParaRPr lang="en-GB"/>
        </a:p>
      </dgm:t>
    </dgm:pt>
    <dgm:pt modelId="{0C714285-C7ED-4351-8B26-55BE5A223949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endParaRPr lang="en-GB" dirty="0"/>
        </a:p>
      </dgm:t>
    </dgm:pt>
    <dgm:pt modelId="{D4D225F2-7692-4AF9-96AE-30C0E2FFAD4F}" type="parTrans" cxnId="{07E1CC26-E0E5-4930-B6C1-3CC14FBF05D9}">
      <dgm:prSet/>
      <dgm:spPr/>
      <dgm:t>
        <a:bodyPr/>
        <a:lstStyle/>
        <a:p>
          <a:endParaRPr lang="en-GB"/>
        </a:p>
      </dgm:t>
    </dgm:pt>
    <dgm:pt modelId="{834B344C-A8E7-4024-BAD1-1BD82335E1E6}" type="sibTrans" cxnId="{07E1CC26-E0E5-4930-B6C1-3CC14FBF05D9}">
      <dgm:prSet/>
      <dgm:spPr/>
      <dgm:t>
        <a:bodyPr/>
        <a:lstStyle/>
        <a:p>
          <a:endParaRPr lang="en-GB"/>
        </a:p>
      </dgm:t>
    </dgm:pt>
    <dgm:pt modelId="{F19B2A76-175E-4F2B-8A8E-31BB65921B10}">
      <dgm:prSet phldrT="[Text]"/>
      <dgm:spPr/>
      <dgm:t>
        <a:bodyPr/>
        <a:lstStyle/>
        <a:p>
          <a:r>
            <a:rPr lang="en-GB" dirty="0"/>
            <a:t>IT Engineer</a:t>
          </a:r>
          <a:br>
            <a:rPr lang="en-GB" dirty="0"/>
          </a:br>
          <a:endParaRPr lang="en-GB" dirty="0"/>
        </a:p>
      </dgm:t>
    </dgm:pt>
    <dgm:pt modelId="{8920BB5F-4843-4825-8908-B388E29486FA}" type="parTrans" cxnId="{761E22FE-1052-4139-BFA3-30F575823231}">
      <dgm:prSet/>
      <dgm:spPr/>
      <dgm:t>
        <a:bodyPr/>
        <a:lstStyle/>
        <a:p>
          <a:endParaRPr lang="en-GB"/>
        </a:p>
      </dgm:t>
    </dgm:pt>
    <dgm:pt modelId="{EB694266-4B0E-4F61-A2DF-2BBAE11C79B6}" type="sibTrans" cxnId="{761E22FE-1052-4139-BFA3-30F575823231}">
      <dgm:prSet/>
      <dgm:spPr/>
      <dgm:t>
        <a:bodyPr/>
        <a:lstStyle/>
        <a:p>
          <a:endParaRPr lang="en-GB"/>
        </a:p>
      </dgm:t>
    </dgm:pt>
    <dgm:pt modelId="{F74D8664-731E-4910-BD0D-04530A4070FA}">
      <dgm:prSet phldrT="[Text]"/>
      <dgm:spPr/>
      <dgm:t>
        <a:bodyPr/>
        <a:lstStyle/>
        <a:p>
          <a:r>
            <a:rPr lang="en-GB" dirty="0"/>
            <a:t>IT Engineer (Antivirus)</a:t>
          </a:r>
        </a:p>
      </dgm:t>
    </dgm:pt>
    <dgm:pt modelId="{698D95E8-A103-4ECC-82CD-3610568F4F68}" type="parTrans" cxnId="{538FFE27-47E3-465D-9371-909768092A6D}">
      <dgm:prSet/>
      <dgm:spPr/>
      <dgm:t>
        <a:bodyPr/>
        <a:lstStyle/>
        <a:p>
          <a:endParaRPr lang="en-GB"/>
        </a:p>
      </dgm:t>
    </dgm:pt>
    <dgm:pt modelId="{00F7FAB7-156B-433A-ACF2-E659096D4A65}" type="sibTrans" cxnId="{538FFE27-47E3-465D-9371-909768092A6D}">
      <dgm:prSet/>
      <dgm:spPr/>
      <dgm:t>
        <a:bodyPr/>
        <a:lstStyle/>
        <a:p>
          <a:endParaRPr lang="en-GB"/>
        </a:p>
      </dgm:t>
    </dgm:pt>
    <dgm:pt modelId="{E44AFC56-FB8D-4D02-BE02-B53A2F06E1BA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A4C35A24-4876-4A03-B3EE-6DD7E6855C5F}" type="parTrans" cxnId="{5FC3F14C-1845-42EE-80A1-1752FB6F4B9F}">
      <dgm:prSet/>
      <dgm:spPr/>
      <dgm:t>
        <a:bodyPr/>
        <a:lstStyle/>
        <a:p>
          <a:endParaRPr lang="en-GB"/>
        </a:p>
      </dgm:t>
    </dgm:pt>
    <dgm:pt modelId="{BFF2B61B-4454-47ED-8E7F-9759B2E0CA0F}" type="sibTrans" cxnId="{5FC3F14C-1845-42EE-80A1-1752FB6F4B9F}">
      <dgm:prSet/>
      <dgm:spPr/>
      <dgm:t>
        <a:bodyPr/>
        <a:lstStyle/>
        <a:p>
          <a:endParaRPr lang="en-GB"/>
        </a:p>
      </dgm:t>
    </dgm:pt>
    <dgm:pt modelId="{1DA232C9-6C72-48E6-9B73-8C8263447740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8DA2F769-FC32-4F97-A020-03DDF056DD35}" type="parTrans" cxnId="{206F7B40-1FAC-46D1-98E6-E4752C7EA955}">
      <dgm:prSet/>
      <dgm:spPr/>
      <dgm:t>
        <a:bodyPr/>
        <a:lstStyle/>
        <a:p>
          <a:endParaRPr lang="en-GB"/>
        </a:p>
      </dgm:t>
    </dgm:pt>
    <dgm:pt modelId="{0FCE572B-7AFC-4D93-8B5A-7725342F7E80}" type="sibTrans" cxnId="{206F7B40-1FAC-46D1-98E6-E4752C7EA955}">
      <dgm:prSet/>
      <dgm:spPr/>
      <dgm:t>
        <a:bodyPr/>
        <a:lstStyle/>
        <a:p>
          <a:endParaRPr lang="en-GB"/>
        </a:p>
      </dgm:t>
    </dgm:pt>
    <dgm:pt modelId="{FD537343-5687-40C1-A177-119023AB20D5}">
      <dgm:prSet phldrT="[Text]"/>
      <dgm:spPr/>
      <dgm:t>
        <a:bodyPr/>
        <a:lstStyle/>
        <a:p>
          <a:r>
            <a:rPr lang="en-GB" dirty="0"/>
            <a:t>IT Cyber Security Manager</a:t>
          </a:r>
          <a:br>
            <a:rPr lang="en-GB" dirty="0"/>
          </a:br>
          <a:endParaRPr lang="en-GB" dirty="0"/>
        </a:p>
      </dgm:t>
    </dgm:pt>
    <dgm:pt modelId="{A0546348-2D2E-4C0C-B768-C5D52EB4C869}" type="parTrans" cxnId="{4B649981-1EE6-4FF8-8E59-B208A111E035}">
      <dgm:prSet/>
      <dgm:spPr/>
      <dgm:t>
        <a:bodyPr/>
        <a:lstStyle/>
        <a:p>
          <a:endParaRPr lang="en-GB"/>
        </a:p>
      </dgm:t>
    </dgm:pt>
    <dgm:pt modelId="{1701373B-01D4-4B8D-944C-7824E8C0D2C0}" type="sibTrans" cxnId="{4B649981-1EE6-4FF8-8E59-B208A111E035}">
      <dgm:prSet/>
      <dgm:spPr/>
      <dgm:t>
        <a:bodyPr/>
        <a:lstStyle/>
        <a:p>
          <a:endParaRPr lang="en-GB"/>
        </a:p>
      </dgm:t>
    </dgm:pt>
    <dgm:pt modelId="{D204D438-DBEC-4BB6-BBCC-730D15D98BEC}">
      <dgm:prSet phldrT="[Text]"/>
      <dgm:spPr/>
      <dgm:t>
        <a:bodyPr/>
        <a:lstStyle/>
        <a:p>
          <a:r>
            <a:rPr lang="en-GB" dirty="0"/>
            <a:t>IT Cyber Security Engineer</a:t>
          </a:r>
          <a:br>
            <a:rPr lang="en-GB" dirty="0"/>
          </a:br>
          <a:endParaRPr lang="en-GB" dirty="0"/>
        </a:p>
      </dgm:t>
    </dgm:pt>
    <dgm:pt modelId="{55A65E49-D7B3-4953-AE4C-D45C777DB756}" type="parTrans" cxnId="{DA43C2F7-76A9-4B7D-9B4E-C5177CD19D41}">
      <dgm:prSet/>
      <dgm:spPr/>
      <dgm:t>
        <a:bodyPr/>
        <a:lstStyle/>
        <a:p>
          <a:endParaRPr lang="en-GB"/>
        </a:p>
      </dgm:t>
    </dgm:pt>
    <dgm:pt modelId="{7E0BCCB6-8259-4DBB-84F6-25720CDABF67}" type="sibTrans" cxnId="{DA43C2F7-76A9-4B7D-9B4E-C5177CD19D41}">
      <dgm:prSet/>
      <dgm:spPr/>
      <dgm:t>
        <a:bodyPr/>
        <a:lstStyle/>
        <a:p>
          <a:endParaRPr lang="en-GB"/>
        </a:p>
      </dgm:t>
    </dgm:pt>
    <dgm:pt modelId="{00C5219C-8781-4DD6-A550-1A8CA54C06FC}">
      <dgm:prSet phldrT="[Text]"/>
      <dgm:spPr/>
      <dgm:t>
        <a:bodyPr/>
        <a:lstStyle/>
        <a:p>
          <a:r>
            <a:rPr lang="en-GB" dirty="0"/>
            <a:t>IT Apprentice</a:t>
          </a:r>
        </a:p>
      </dgm:t>
    </dgm:pt>
    <dgm:pt modelId="{BD26C83D-35D2-4D14-A06E-8EAB887C64B3}" type="parTrans" cxnId="{2B82E17B-7CB3-4ECA-9268-646BCF9563E5}">
      <dgm:prSet/>
      <dgm:spPr/>
      <dgm:t>
        <a:bodyPr/>
        <a:lstStyle/>
        <a:p>
          <a:endParaRPr lang="en-GB"/>
        </a:p>
      </dgm:t>
    </dgm:pt>
    <dgm:pt modelId="{01D84919-4064-420E-A395-9ED42BDC267A}" type="sibTrans" cxnId="{2B82E17B-7CB3-4ECA-9268-646BCF9563E5}">
      <dgm:prSet/>
      <dgm:spPr/>
      <dgm:t>
        <a:bodyPr/>
        <a:lstStyle/>
        <a:p>
          <a:endParaRPr lang="en-GB"/>
        </a:p>
      </dgm:t>
    </dgm:pt>
    <dgm:pt modelId="{B252E45D-3934-4504-BB8E-9025B34269C8}">
      <dgm:prSet phldrT="[Text]"/>
      <dgm:spPr/>
      <dgm:t>
        <a:bodyPr/>
        <a:lstStyle/>
        <a:p>
          <a:r>
            <a:rPr lang="en-GB" dirty="0"/>
            <a:t>IT Project Manager</a:t>
          </a:r>
          <a:br>
            <a:rPr lang="en-GB" dirty="0"/>
          </a:br>
          <a:endParaRPr lang="en-GB" dirty="0"/>
        </a:p>
      </dgm:t>
    </dgm:pt>
    <dgm:pt modelId="{FC4022B8-CBFF-4920-9783-A84040C6A5FE}" type="parTrans" cxnId="{48D4F485-F86A-4841-A87A-538023F2575D}">
      <dgm:prSet/>
      <dgm:spPr/>
      <dgm:t>
        <a:bodyPr/>
        <a:lstStyle/>
        <a:p>
          <a:endParaRPr lang="en-GB"/>
        </a:p>
      </dgm:t>
    </dgm:pt>
    <dgm:pt modelId="{A76CB39C-652B-4CA0-A849-A23E92653A43}" type="sibTrans" cxnId="{48D4F485-F86A-4841-A87A-538023F2575D}">
      <dgm:prSet/>
      <dgm:spPr/>
      <dgm:t>
        <a:bodyPr/>
        <a:lstStyle/>
        <a:p>
          <a:endParaRPr lang="en-GB"/>
        </a:p>
      </dgm:t>
    </dgm:pt>
    <dgm:pt modelId="{1EF2A750-92BF-4C4C-822D-0CF86ED71417}" type="asst">
      <dgm:prSet/>
      <dgm:spPr/>
      <dgm:t>
        <a:bodyPr/>
        <a:lstStyle/>
        <a:p>
          <a:r>
            <a:rPr lang="en-GB" dirty="0"/>
            <a:t>Lead Information Analyst                                        </a:t>
          </a:r>
        </a:p>
      </dgm:t>
    </dgm:pt>
    <dgm:pt modelId="{62EDF3BD-52CC-429B-9FF8-C4BABE032207}" type="parTrans" cxnId="{9B06B7BC-78EA-46CD-9089-CACD586A7C9A}">
      <dgm:prSet/>
      <dgm:spPr/>
      <dgm:t>
        <a:bodyPr/>
        <a:lstStyle/>
        <a:p>
          <a:endParaRPr lang="en-GB"/>
        </a:p>
      </dgm:t>
    </dgm:pt>
    <dgm:pt modelId="{111F287F-0415-4F68-9C8D-8BCB93F31443}" type="sibTrans" cxnId="{9B06B7BC-78EA-46CD-9089-CACD586A7C9A}">
      <dgm:prSet/>
      <dgm:spPr/>
      <dgm:t>
        <a:bodyPr/>
        <a:lstStyle/>
        <a:p>
          <a:endParaRPr lang="en-GB"/>
        </a:p>
      </dgm:t>
    </dgm:pt>
    <dgm:pt modelId="{4F9313F3-C2BF-4BC0-9B26-2042E3989DD9}" type="asst">
      <dgm:prSet/>
      <dgm:spPr/>
      <dgm:t>
        <a:bodyPr/>
        <a:lstStyle/>
        <a:p>
          <a:r>
            <a:rPr lang="en-GB" dirty="0"/>
            <a:t>Information Quality Administrator           </a:t>
          </a:r>
        </a:p>
      </dgm:t>
    </dgm:pt>
    <dgm:pt modelId="{524A4460-BC04-4DD3-A1FD-3A0C746148F7}" type="parTrans" cxnId="{4FAAEBD2-5203-443E-9085-3486359301BB}">
      <dgm:prSet/>
      <dgm:spPr/>
      <dgm:t>
        <a:bodyPr/>
        <a:lstStyle/>
        <a:p>
          <a:endParaRPr lang="en-GB"/>
        </a:p>
      </dgm:t>
    </dgm:pt>
    <dgm:pt modelId="{5293ADB4-A2D4-4735-85AB-ADA21CEE515D}" type="sibTrans" cxnId="{4FAAEBD2-5203-443E-9085-3486359301BB}">
      <dgm:prSet/>
      <dgm:spPr/>
      <dgm:t>
        <a:bodyPr/>
        <a:lstStyle/>
        <a:p>
          <a:endParaRPr lang="en-GB"/>
        </a:p>
      </dgm:t>
    </dgm:pt>
    <dgm:pt modelId="{8C843DA1-15B2-4B22-B48C-1BA159312959}" type="asst">
      <dgm:prSet/>
      <dgm:spPr/>
      <dgm:t>
        <a:bodyPr/>
        <a:lstStyle/>
        <a:p>
          <a:r>
            <a:rPr lang="en-GB" dirty="0"/>
            <a:t>Senior Information Analyst                    </a:t>
          </a:r>
        </a:p>
      </dgm:t>
    </dgm:pt>
    <dgm:pt modelId="{C15DAE61-73A2-486E-9CE1-B241F0017E83}" type="parTrans" cxnId="{EB48B2FE-9A6C-4C89-B459-F671CDD77DF0}">
      <dgm:prSet/>
      <dgm:spPr/>
      <dgm:t>
        <a:bodyPr/>
        <a:lstStyle/>
        <a:p>
          <a:endParaRPr lang="en-GB"/>
        </a:p>
      </dgm:t>
    </dgm:pt>
    <dgm:pt modelId="{75A93358-5156-4ED6-8B74-D44262BBAC4D}" type="sibTrans" cxnId="{EB48B2FE-9A6C-4C89-B459-F671CDD77DF0}">
      <dgm:prSet/>
      <dgm:spPr/>
      <dgm:t>
        <a:bodyPr/>
        <a:lstStyle/>
        <a:p>
          <a:endParaRPr lang="en-GB"/>
        </a:p>
      </dgm:t>
    </dgm:pt>
    <dgm:pt modelId="{A41BBD11-0EF2-4A5C-A4FB-5FA2F9586E74}" type="asst">
      <dgm:prSet/>
      <dgm:spPr/>
      <dgm:t>
        <a:bodyPr/>
        <a:lstStyle/>
        <a:p>
          <a:r>
            <a:rPr lang="en-GB" dirty="0"/>
            <a:t>Senior Information Analyst                               </a:t>
          </a:r>
        </a:p>
      </dgm:t>
    </dgm:pt>
    <dgm:pt modelId="{734F744C-63BE-449A-A163-E0B1F84D2D61}" type="parTrans" cxnId="{7C2A30F6-7D1E-4426-87C7-21A83581ED5F}">
      <dgm:prSet/>
      <dgm:spPr/>
      <dgm:t>
        <a:bodyPr/>
        <a:lstStyle/>
        <a:p>
          <a:endParaRPr lang="en-GB"/>
        </a:p>
      </dgm:t>
    </dgm:pt>
    <dgm:pt modelId="{C11CCB6A-6C23-4B47-B365-E81970514AA7}" type="sibTrans" cxnId="{7C2A30F6-7D1E-4426-87C7-21A83581ED5F}">
      <dgm:prSet/>
      <dgm:spPr/>
      <dgm:t>
        <a:bodyPr/>
        <a:lstStyle/>
        <a:p>
          <a:endParaRPr lang="en-GB"/>
        </a:p>
      </dgm:t>
    </dgm:pt>
    <dgm:pt modelId="{0C3ED4B0-EA43-4742-90E6-4B16E43700E6}" type="asst">
      <dgm:prSet/>
      <dgm:spPr/>
      <dgm:t>
        <a:bodyPr/>
        <a:lstStyle/>
        <a:p>
          <a:r>
            <a:rPr lang="en-GB" dirty="0"/>
            <a:t>Data Quality Administrator         </a:t>
          </a:r>
        </a:p>
      </dgm:t>
    </dgm:pt>
    <dgm:pt modelId="{733BEEF3-0B0C-481C-8EC2-C7DF3C26B20C}" type="parTrans" cxnId="{7D4398CA-08BA-4518-BA17-97A11A65741D}">
      <dgm:prSet/>
      <dgm:spPr/>
      <dgm:t>
        <a:bodyPr/>
        <a:lstStyle/>
        <a:p>
          <a:endParaRPr lang="en-GB"/>
        </a:p>
      </dgm:t>
    </dgm:pt>
    <dgm:pt modelId="{3C9A1D63-E8F3-4D20-A741-B3BF9E53D72A}" type="sibTrans" cxnId="{7D4398CA-08BA-4518-BA17-97A11A65741D}">
      <dgm:prSet/>
      <dgm:spPr/>
      <dgm:t>
        <a:bodyPr/>
        <a:lstStyle/>
        <a:p>
          <a:endParaRPr lang="en-GB"/>
        </a:p>
      </dgm:t>
    </dgm:pt>
    <dgm:pt modelId="{074B7713-99CE-4DCC-98C6-7602EE20F333}" type="asst">
      <dgm:prSet/>
      <dgm:spPr/>
      <dgm:t>
        <a:bodyPr/>
        <a:lstStyle/>
        <a:p>
          <a:r>
            <a:rPr lang="en-GB" dirty="0"/>
            <a:t>Data Quality Administrator        </a:t>
          </a:r>
        </a:p>
      </dgm:t>
    </dgm:pt>
    <dgm:pt modelId="{C23AC84C-5911-42EF-9642-A23C14E8B24A}" type="parTrans" cxnId="{A7DD151E-6CB7-409A-BE92-01F74590E78F}">
      <dgm:prSet/>
      <dgm:spPr/>
      <dgm:t>
        <a:bodyPr/>
        <a:lstStyle/>
        <a:p>
          <a:endParaRPr lang="en-GB"/>
        </a:p>
      </dgm:t>
    </dgm:pt>
    <dgm:pt modelId="{477F6201-74CE-42EC-B6DD-6752D94119EA}" type="sibTrans" cxnId="{A7DD151E-6CB7-409A-BE92-01F74590E78F}">
      <dgm:prSet/>
      <dgm:spPr/>
      <dgm:t>
        <a:bodyPr/>
        <a:lstStyle/>
        <a:p>
          <a:endParaRPr lang="en-GB"/>
        </a:p>
      </dgm:t>
    </dgm:pt>
    <dgm:pt modelId="{2B010A63-E47A-432B-9B5C-BA7670802EC5}" type="asst">
      <dgm:prSet/>
      <dgm:spPr/>
      <dgm:t>
        <a:bodyPr/>
        <a:lstStyle/>
        <a:p>
          <a:r>
            <a:rPr lang="en-GB" dirty="0"/>
            <a:t>GMTS Trainee</a:t>
          </a:r>
        </a:p>
      </dgm:t>
    </dgm:pt>
    <dgm:pt modelId="{D77D3477-8601-471B-A571-F7902F95EBF8}" type="parTrans" cxnId="{07453555-4D7C-4E3A-8C32-5776BFC52D23}">
      <dgm:prSet/>
      <dgm:spPr/>
      <dgm:t>
        <a:bodyPr/>
        <a:lstStyle/>
        <a:p>
          <a:endParaRPr lang="en-GB"/>
        </a:p>
      </dgm:t>
    </dgm:pt>
    <dgm:pt modelId="{8875A8D0-991B-4B17-9948-1596470602CC}" type="sibTrans" cxnId="{07453555-4D7C-4E3A-8C32-5776BFC52D23}">
      <dgm:prSet/>
      <dgm:spPr/>
      <dgm:t>
        <a:bodyPr/>
        <a:lstStyle/>
        <a:p>
          <a:endParaRPr lang="en-GB"/>
        </a:p>
      </dgm:t>
    </dgm:pt>
    <dgm:pt modelId="{5D3A8FA3-34CB-4EDB-8E3B-1248EBFC6F4E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Senior Development Analyst                     </a:t>
          </a:r>
        </a:p>
      </dgm:t>
    </dgm:pt>
    <dgm:pt modelId="{9D839842-9DE7-4779-9C04-3C0C7C152363}" type="parTrans" cxnId="{33EA7C73-9A20-4272-B9FE-D05B7436ABCB}">
      <dgm:prSet/>
      <dgm:spPr/>
      <dgm:t>
        <a:bodyPr/>
        <a:lstStyle/>
        <a:p>
          <a:endParaRPr lang="en-GB"/>
        </a:p>
      </dgm:t>
    </dgm:pt>
    <dgm:pt modelId="{65918E45-4F3C-4131-9E42-8DFE5AD81C44}" type="sibTrans" cxnId="{33EA7C73-9A20-4272-B9FE-D05B7436ABCB}">
      <dgm:prSet/>
      <dgm:spPr/>
      <dgm:t>
        <a:bodyPr/>
        <a:lstStyle/>
        <a:p>
          <a:endParaRPr lang="en-GB"/>
        </a:p>
      </dgm:t>
    </dgm:pt>
    <dgm:pt modelId="{F4F2EFAB-51AE-4BCA-BCBD-8E82D21C4540}">
      <dgm:prSet phldrT="[Text]"/>
      <dgm:spPr/>
      <dgm:t>
        <a:bodyPr/>
        <a:lstStyle/>
        <a:p>
          <a:r>
            <a:rPr lang="en-GB" dirty="0"/>
            <a:t>IT Junior Project Manager                   </a:t>
          </a:r>
        </a:p>
      </dgm:t>
    </dgm:pt>
    <dgm:pt modelId="{724543EF-0046-42E8-B12A-64F4A3A2AF6D}" type="parTrans" cxnId="{E01622A5-A57B-46A8-BDDA-73ABCA7F9CB0}">
      <dgm:prSet/>
      <dgm:spPr/>
      <dgm:t>
        <a:bodyPr/>
        <a:lstStyle/>
        <a:p>
          <a:endParaRPr lang="en-GB"/>
        </a:p>
      </dgm:t>
    </dgm:pt>
    <dgm:pt modelId="{6FC0113D-FB0C-4EA7-8587-123357F6C202}" type="sibTrans" cxnId="{E01622A5-A57B-46A8-BDDA-73ABCA7F9CB0}">
      <dgm:prSet/>
      <dgm:spPr/>
      <dgm:t>
        <a:bodyPr/>
        <a:lstStyle/>
        <a:p>
          <a:endParaRPr lang="en-GB"/>
        </a:p>
      </dgm:t>
    </dgm:pt>
    <dgm:pt modelId="{77072407-F061-41E5-9B9B-73C0978DA171}">
      <dgm:prSet phldrT="[Text]"/>
      <dgm:spPr/>
      <dgm:t>
        <a:bodyPr/>
        <a:lstStyle/>
        <a:p>
          <a:r>
            <a:rPr lang="en-GB" dirty="0"/>
            <a:t> Graduate Management Trainee</a:t>
          </a:r>
        </a:p>
      </dgm:t>
    </dgm:pt>
    <dgm:pt modelId="{711E243B-47C7-458B-BA95-8CF0249426EC}" type="parTrans" cxnId="{97E91481-D4D7-4B91-9775-653854357568}">
      <dgm:prSet/>
      <dgm:spPr/>
      <dgm:t>
        <a:bodyPr/>
        <a:lstStyle/>
        <a:p>
          <a:endParaRPr lang="en-GB"/>
        </a:p>
      </dgm:t>
    </dgm:pt>
    <dgm:pt modelId="{42FCA3EC-AD7F-4F0A-8D9E-AD3E751BB2D2}" type="sibTrans" cxnId="{97E91481-D4D7-4B91-9775-653854357568}">
      <dgm:prSet/>
      <dgm:spPr/>
      <dgm:t>
        <a:bodyPr/>
        <a:lstStyle/>
        <a:p>
          <a:endParaRPr lang="en-GB"/>
        </a:p>
      </dgm:t>
    </dgm:pt>
    <dgm:pt modelId="{7D872567-0814-4726-A0F5-EFF5573E74F8}">
      <dgm:prSet phldrT="[Text]"/>
      <dgm:spPr/>
      <dgm:t>
        <a:bodyPr/>
        <a:lstStyle/>
        <a:p>
          <a:r>
            <a:rPr lang="en-GB" dirty="0"/>
            <a:t>Graduate Management Trainee</a:t>
          </a:r>
        </a:p>
      </dgm:t>
    </dgm:pt>
    <dgm:pt modelId="{0B62A1E8-1AA8-49A8-A476-EC02E56E70B4}" type="parTrans" cxnId="{88CF7503-9BA1-4182-A8A9-9101B33378A1}">
      <dgm:prSet/>
      <dgm:spPr/>
      <dgm:t>
        <a:bodyPr/>
        <a:lstStyle/>
        <a:p>
          <a:endParaRPr lang="en-GB"/>
        </a:p>
      </dgm:t>
    </dgm:pt>
    <dgm:pt modelId="{DA6AACDD-E464-4407-897F-A312B0F0465D}" type="sibTrans" cxnId="{88CF7503-9BA1-4182-A8A9-9101B33378A1}">
      <dgm:prSet/>
      <dgm:spPr/>
      <dgm:t>
        <a:bodyPr/>
        <a:lstStyle/>
        <a:p>
          <a:endParaRPr lang="en-GB"/>
        </a:p>
      </dgm:t>
    </dgm:pt>
    <dgm:pt modelId="{E8113147-4240-446B-9153-60B0FA1EFA9B}" type="asst">
      <dgm:prSet/>
      <dgm:spPr/>
      <dgm:t>
        <a:bodyPr/>
        <a:lstStyle/>
        <a:p>
          <a:r>
            <a:rPr lang="en-GB" dirty="0"/>
            <a:t>Lead Information Analyst                              </a:t>
          </a:r>
        </a:p>
      </dgm:t>
    </dgm:pt>
    <dgm:pt modelId="{169019F3-4076-440D-BE88-E8BA220D4960}" type="parTrans" cxnId="{D959A6C2-9E12-4F4B-87CF-D31B18F940F0}">
      <dgm:prSet/>
      <dgm:spPr/>
      <dgm:t>
        <a:bodyPr/>
        <a:lstStyle/>
        <a:p>
          <a:endParaRPr lang="en-GB"/>
        </a:p>
      </dgm:t>
    </dgm:pt>
    <dgm:pt modelId="{A4627D5F-C749-4DBE-A226-8F2ADEF0B0AC}" type="sibTrans" cxnId="{D959A6C2-9E12-4F4B-87CF-D31B18F940F0}">
      <dgm:prSet/>
      <dgm:spPr/>
      <dgm:t>
        <a:bodyPr/>
        <a:lstStyle/>
        <a:p>
          <a:endParaRPr lang="en-GB"/>
        </a:p>
      </dgm:t>
    </dgm:pt>
    <dgm:pt modelId="{77826944-3F28-4B0C-88B1-8D679FF34D0B}" type="asst">
      <dgm:prSet/>
      <dgm:spPr/>
      <dgm:t>
        <a:bodyPr/>
        <a:lstStyle/>
        <a:p>
          <a:r>
            <a:rPr lang="en-GB" dirty="0"/>
            <a:t>Lead Information Analyst                                               </a:t>
          </a:r>
        </a:p>
      </dgm:t>
    </dgm:pt>
    <dgm:pt modelId="{9180F81F-993D-42A1-9689-0518E5912B88}" type="parTrans" cxnId="{D192E997-7B63-4B41-8122-01B905EED5BA}">
      <dgm:prSet/>
      <dgm:spPr/>
      <dgm:t>
        <a:bodyPr/>
        <a:lstStyle/>
        <a:p>
          <a:endParaRPr lang="en-GB"/>
        </a:p>
      </dgm:t>
    </dgm:pt>
    <dgm:pt modelId="{BF940A8A-AFA8-44B2-9BA6-2A6AAC92A36E}" type="sibTrans" cxnId="{D192E997-7B63-4B41-8122-01B905EED5BA}">
      <dgm:prSet/>
      <dgm:spPr/>
      <dgm:t>
        <a:bodyPr/>
        <a:lstStyle/>
        <a:p>
          <a:endParaRPr lang="en-GB"/>
        </a:p>
      </dgm:t>
    </dgm:pt>
    <dgm:pt modelId="{17F81956-327D-419F-A5F0-FCFB6DD6C60C}" type="asst">
      <dgm:prSet/>
      <dgm:spPr/>
      <dgm:t>
        <a:bodyPr/>
        <a:lstStyle/>
        <a:p>
          <a:r>
            <a:rPr lang="en-GB" dirty="0"/>
            <a:t>Information Analyst                 </a:t>
          </a:r>
        </a:p>
      </dgm:t>
    </dgm:pt>
    <dgm:pt modelId="{62B917C2-C229-40ED-9903-CF4D602912EF}" type="sibTrans" cxnId="{A9033982-CEBB-4646-8F46-0695E2BA6AB1}">
      <dgm:prSet/>
      <dgm:spPr/>
      <dgm:t>
        <a:bodyPr/>
        <a:lstStyle/>
        <a:p>
          <a:endParaRPr lang="en-GB"/>
        </a:p>
      </dgm:t>
    </dgm:pt>
    <dgm:pt modelId="{6929D19A-ABA0-4226-B7D1-6E5CF72480A0}" type="parTrans" cxnId="{A9033982-CEBB-4646-8F46-0695E2BA6AB1}">
      <dgm:prSet/>
      <dgm:spPr/>
      <dgm:t>
        <a:bodyPr/>
        <a:lstStyle/>
        <a:p>
          <a:endParaRPr lang="en-GB"/>
        </a:p>
      </dgm:t>
    </dgm:pt>
    <dgm:pt modelId="{DB2AA4B5-E398-4F2F-92CE-D885AF98825F}" type="asst">
      <dgm:prSet/>
      <dgm:spPr/>
      <dgm:t>
        <a:bodyPr/>
        <a:lstStyle/>
        <a:p>
          <a:r>
            <a:rPr lang="en-GB" dirty="0"/>
            <a:t>Senior Information Analyst                              </a:t>
          </a:r>
        </a:p>
      </dgm:t>
    </dgm:pt>
    <dgm:pt modelId="{EC601004-5845-4F4F-93F9-2B1CF96C95FF}" type="parTrans" cxnId="{DBB69189-6A90-4CB4-8159-964F6B169938}">
      <dgm:prSet/>
      <dgm:spPr/>
      <dgm:t>
        <a:bodyPr/>
        <a:lstStyle/>
        <a:p>
          <a:endParaRPr lang="en-GB"/>
        </a:p>
      </dgm:t>
    </dgm:pt>
    <dgm:pt modelId="{8DCA3CC8-28DA-483D-9562-F261A22AA7FD}" type="sibTrans" cxnId="{DBB69189-6A90-4CB4-8159-964F6B169938}">
      <dgm:prSet/>
      <dgm:spPr/>
      <dgm:t>
        <a:bodyPr/>
        <a:lstStyle/>
        <a:p>
          <a:endParaRPr lang="en-GB"/>
        </a:p>
      </dgm:t>
    </dgm:pt>
    <dgm:pt modelId="{D40A7CB8-02B8-4AD7-82B0-B9A1C2CA981E}" type="asst">
      <dgm:prSet/>
      <dgm:spPr/>
      <dgm:t>
        <a:bodyPr/>
        <a:lstStyle/>
        <a:p>
          <a:r>
            <a:rPr lang="en-GB" dirty="0"/>
            <a:t>Associate Director of BI Data Analytics                                                </a:t>
          </a:r>
        </a:p>
      </dgm:t>
    </dgm:pt>
    <dgm:pt modelId="{4C19408C-3785-473E-98C5-A84C8A926B6C}" type="parTrans" cxnId="{158B9862-982E-48CF-9593-79FA3CED04EC}">
      <dgm:prSet/>
      <dgm:spPr/>
      <dgm:t>
        <a:bodyPr/>
        <a:lstStyle/>
        <a:p>
          <a:endParaRPr lang="en-GB"/>
        </a:p>
      </dgm:t>
    </dgm:pt>
    <dgm:pt modelId="{EC8409DB-FC97-4358-8DD9-7B309A9B98B1}" type="sibTrans" cxnId="{158B9862-982E-48CF-9593-79FA3CED04EC}">
      <dgm:prSet/>
      <dgm:spPr/>
      <dgm:t>
        <a:bodyPr/>
        <a:lstStyle/>
        <a:p>
          <a:endParaRPr lang="en-GB"/>
        </a:p>
      </dgm:t>
    </dgm:pt>
    <dgm:pt modelId="{7CFB5C6B-7348-42FB-A600-8702696743C8}" type="asst">
      <dgm:prSet/>
      <dgm:spPr/>
      <dgm:t>
        <a:bodyPr/>
        <a:lstStyle/>
        <a:p>
          <a:r>
            <a:rPr lang="en-GB" dirty="0"/>
            <a:t>BI Applications Manager                       </a:t>
          </a:r>
        </a:p>
      </dgm:t>
    </dgm:pt>
    <dgm:pt modelId="{54BB401B-A8A2-48A2-B100-47BBF7A461AA}" type="parTrans" cxnId="{D82D573E-DF19-4F44-994C-76E47E5B1DCE}">
      <dgm:prSet/>
      <dgm:spPr/>
      <dgm:t>
        <a:bodyPr/>
        <a:lstStyle/>
        <a:p>
          <a:endParaRPr lang="en-GB"/>
        </a:p>
      </dgm:t>
    </dgm:pt>
    <dgm:pt modelId="{A738A4DB-740E-4320-AA19-637FB3D567FF}" type="sibTrans" cxnId="{D82D573E-DF19-4F44-994C-76E47E5B1DCE}">
      <dgm:prSet/>
      <dgm:spPr/>
      <dgm:t>
        <a:bodyPr/>
        <a:lstStyle/>
        <a:p>
          <a:endParaRPr lang="en-GB"/>
        </a:p>
      </dgm:t>
    </dgm:pt>
    <dgm:pt modelId="{F0DA3EBC-70BA-479D-BB27-4FAA45DD1A1F}" type="asst">
      <dgm:prSet/>
      <dgm:spPr/>
      <dgm:t>
        <a:bodyPr/>
        <a:lstStyle/>
        <a:p>
          <a:r>
            <a:rPr lang="en-GB" dirty="0"/>
            <a:t>Head of IT Digital Innovation                 </a:t>
          </a:r>
        </a:p>
      </dgm:t>
    </dgm:pt>
    <dgm:pt modelId="{DFF20E66-2C9D-4572-9889-F42B04FEA6C5}" type="parTrans" cxnId="{8D37BD5C-230E-49E2-9116-2143E8ABAA31}">
      <dgm:prSet/>
      <dgm:spPr/>
      <dgm:t>
        <a:bodyPr/>
        <a:lstStyle/>
        <a:p>
          <a:endParaRPr lang="en-GB"/>
        </a:p>
      </dgm:t>
    </dgm:pt>
    <dgm:pt modelId="{1F3B85FB-43AD-4AF8-945B-5286514FECC7}" type="sibTrans" cxnId="{8D37BD5C-230E-49E2-9116-2143E8ABAA31}">
      <dgm:prSet/>
      <dgm:spPr/>
      <dgm:t>
        <a:bodyPr/>
        <a:lstStyle/>
        <a:p>
          <a:endParaRPr lang="en-GB"/>
        </a:p>
      </dgm:t>
    </dgm:pt>
    <dgm:pt modelId="{3ECA8C32-2831-40F8-9003-EB08ED9ABEBF}" type="asst">
      <dgm:prSet/>
      <dgm:spPr/>
      <dgm:t>
        <a:bodyPr/>
        <a:lstStyle/>
        <a:p>
          <a:r>
            <a:rPr lang="en-GB" dirty="0"/>
            <a:t>Patient Access Digital Solutions Lead                          </a:t>
          </a:r>
        </a:p>
      </dgm:t>
    </dgm:pt>
    <dgm:pt modelId="{45AECFF8-6B37-4F2F-8767-F3F9089CA502}" type="parTrans" cxnId="{1B985154-D7C7-4E6A-96F8-EF5A36BA0602}">
      <dgm:prSet/>
      <dgm:spPr/>
      <dgm:t>
        <a:bodyPr/>
        <a:lstStyle/>
        <a:p>
          <a:endParaRPr lang="en-GB"/>
        </a:p>
      </dgm:t>
    </dgm:pt>
    <dgm:pt modelId="{CC24AA45-A16D-4152-9B12-721E446EBC68}" type="sibTrans" cxnId="{1B985154-D7C7-4E6A-96F8-EF5A36BA0602}">
      <dgm:prSet/>
      <dgm:spPr/>
      <dgm:t>
        <a:bodyPr/>
        <a:lstStyle/>
        <a:p>
          <a:endParaRPr lang="en-GB"/>
        </a:p>
      </dgm:t>
    </dgm:pt>
    <dgm:pt modelId="{119E8B20-EBAB-483C-BD1B-E882B35B24D8}" type="asst">
      <dgm:prSet/>
      <dgm:spPr/>
      <dgm:t>
        <a:bodyPr/>
        <a:lstStyle/>
        <a:p>
          <a:r>
            <a:rPr lang="en-GB" dirty="0"/>
            <a:t>Digital Solutions Project Manager                           </a:t>
          </a:r>
        </a:p>
      </dgm:t>
    </dgm:pt>
    <dgm:pt modelId="{84EFC65B-1235-4013-B0D9-1AFE515E2B99}" type="parTrans" cxnId="{6CA8CF93-A5B7-4BB9-97E4-5AF6C745F767}">
      <dgm:prSet/>
      <dgm:spPr/>
      <dgm:t>
        <a:bodyPr/>
        <a:lstStyle/>
        <a:p>
          <a:endParaRPr lang="en-GB"/>
        </a:p>
      </dgm:t>
    </dgm:pt>
    <dgm:pt modelId="{7782250C-EA78-4AE6-8EB3-61606B45A38B}" type="sibTrans" cxnId="{6CA8CF93-A5B7-4BB9-97E4-5AF6C745F767}">
      <dgm:prSet/>
      <dgm:spPr/>
      <dgm:t>
        <a:bodyPr/>
        <a:lstStyle/>
        <a:p>
          <a:endParaRPr lang="en-GB"/>
        </a:p>
      </dgm:t>
    </dgm:pt>
    <dgm:pt modelId="{66B8D44E-CBED-4D79-9F2D-AE4C8637507D}" type="asst">
      <dgm:prSet/>
      <dgm:spPr/>
      <dgm:t>
        <a:bodyPr/>
        <a:lstStyle/>
        <a:p>
          <a:r>
            <a:rPr lang="en-GB" dirty="0"/>
            <a:t>CCIO</a:t>
          </a:r>
        </a:p>
      </dgm:t>
    </dgm:pt>
    <dgm:pt modelId="{0A5BD9C8-32C7-43D2-A1B1-0F076EDFF961}" type="parTrans" cxnId="{D3F14E35-C41D-4DB1-BBBF-BED01A429EAF}">
      <dgm:prSet/>
      <dgm:spPr/>
      <dgm:t>
        <a:bodyPr/>
        <a:lstStyle/>
        <a:p>
          <a:endParaRPr lang="en-GB"/>
        </a:p>
      </dgm:t>
    </dgm:pt>
    <dgm:pt modelId="{FD2340CA-EC71-4372-B9FF-816F4F2D70F4}" type="sibTrans" cxnId="{D3F14E35-C41D-4DB1-BBBF-BED01A429EAF}">
      <dgm:prSet/>
      <dgm:spPr/>
      <dgm:t>
        <a:bodyPr/>
        <a:lstStyle/>
        <a:p>
          <a:endParaRPr lang="en-GB"/>
        </a:p>
      </dgm:t>
    </dgm:pt>
    <dgm:pt modelId="{78FDB2D5-43F5-49CB-B420-4FBECBA57694}">
      <dgm:prSet phldrT="[Text]"/>
      <dgm:spPr/>
      <dgm:t>
        <a:bodyPr/>
        <a:lstStyle/>
        <a:p>
          <a:r>
            <a:rPr lang="en-GB" dirty="0" err="1"/>
            <a:t>eCARE</a:t>
          </a:r>
          <a:r>
            <a:rPr lang="en-GB" dirty="0"/>
            <a:t> Development Manager</a:t>
          </a:r>
          <a:br>
            <a:rPr lang="en-GB" dirty="0"/>
          </a:br>
          <a:endParaRPr lang="en-GB" dirty="0"/>
        </a:p>
      </dgm:t>
    </dgm:pt>
    <dgm:pt modelId="{0D5923BD-2C5B-473C-8780-6221E4F085CF}" type="sibTrans" cxnId="{553DD345-96A8-4A67-A0E0-642075A3B604}">
      <dgm:prSet/>
      <dgm:spPr/>
      <dgm:t>
        <a:bodyPr/>
        <a:lstStyle/>
        <a:p>
          <a:endParaRPr lang="en-GB"/>
        </a:p>
      </dgm:t>
    </dgm:pt>
    <dgm:pt modelId="{9D3D3146-FEC1-44E2-B9C3-D109C5FB2D55}" type="parTrans" cxnId="{553DD345-96A8-4A67-A0E0-642075A3B604}">
      <dgm:prSet/>
      <dgm:spPr/>
      <dgm:t>
        <a:bodyPr/>
        <a:lstStyle/>
        <a:p>
          <a:endParaRPr lang="en-GB"/>
        </a:p>
      </dgm:t>
    </dgm:pt>
    <dgm:pt modelId="{C04B3C3F-E187-4D88-965F-6B0E58A90915}">
      <dgm:prSet phldrT="[Text]"/>
      <dgm:spPr/>
      <dgm:t>
        <a:bodyPr/>
        <a:lstStyle/>
        <a:p>
          <a:r>
            <a:rPr lang="en-GB" dirty="0"/>
            <a:t>Head of I.T. Applications</a:t>
          </a:r>
          <a:br>
            <a:rPr lang="en-GB" dirty="0"/>
          </a:br>
          <a:endParaRPr lang="en-GB" dirty="0"/>
        </a:p>
      </dgm:t>
    </dgm:pt>
    <dgm:pt modelId="{2813379C-2031-487F-BF84-5BACD556DF2B}" type="sibTrans" cxnId="{682E8705-9A59-449D-BA0C-D40C1EA337DF}">
      <dgm:prSet/>
      <dgm:spPr/>
      <dgm:t>
        <a:bodyPr/>
        <a:lstStyle/>
        <a:p>
          <a:endParaRPr lang="en-GB"/>
        </a:p>
      </dgm:t>
    </dgm:pt>
    <dgm:pt modelId="{CFC7D348-7535-44AD-84D8-EDEDA7408924}" type="parTrans" cxnId="{682E8705-9A59-449D-BA0C-D40C1EA337DF}">
      <dgm:prSet/>
      <dgm:spPr/>
      <dgm:t>
        <a:bodyPr/>
        <a:lstStyle/>
        <a:p>
          <a:endParaRPr lang="en-GB"/>
        </a:p>
      </dgm:t>
    </dgm:pt>
    <dgm:pt modelId="{0D5237D8-281A-4749-922B-CE82D003396B}">
      <dgm:prSet/>
      <dgm:spPr/>
      <dgm:t>
        <a:bodyPr/>
        <a:lstStyle/>
        <a:p>
          <a:r>
            <a:rPr lang="en-GB" dirty="0"/>
            <a:t>IT Trainer</a:t>
          </a:r>
          <a:br>
            <a:rPr lang="en-GB" dirty="0"/>
          </a:br>
          <a:endParaRPr lang="en-GB" dirty="0"/>
        </a:p>
      </dgm:t>
    </dgm:pt>
    <dgm:pt modelId="{65D34B29-7C42-4597-8E01-AF8425ABD2A2}" type="sibTrans" cxnId="{120EFB4E-971B-442A-92E9-FFE48C819113}">
      <dgm:prSet/>
      <dgm:spPr/>
      <dgm:t>
        <a:bodyPr/>
        <a:lstStyle/>
        <a:p>
          <a:endParaRPr lang="en-GB"/>
        </a:p>
      </dgm:t>
    </dgm:pt>
    <dgm:pt modelId="{1135AB3C-9495-4CF0-B2CE-F922F817F69C}" type="parTrans" cxnId="{120EFB4E-971B-442A-92E9-FFE48C819113}">
      <dgm:prSet/>
      <dgm:spPr/>
      <dgm:t>
        <a:bodyPr/>
        <a:lstStyle/>
        <a:p>
          <a:endParaRPr lang="en-GB"/>
        </a:p>
      </dgm:t>
    </dgm:pt>
    <dgm:pt modelId="{6E9E1781-E26E-47FC-8C5D-AC7E2E1381CD}" type="pres">
      <dgm:prSet presAssocID="{B3191456-4A35-414C-8FC7-7171C870325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81F66C-9BB7-413C-AE51-34EE1BCBDDDB}" type="pres">
      <dgm:prSet presAssocID="{D80C6111-7C38-41AA-BECB-ADDD201A4649}" presName="hierRoot1" presStyleCnt="0">
        <dgm:presLayoutVars>
          <dgm:hierBranch val="init"/>
        </dgm:presLayoutVars>
      </dgm:prSet>
      <dgm:spPr/>
    </dgm:pt>
    <dgm:pt modelId="{6C8CA511-CF57-4B80-9CCF-6860975C919E}" type="pres">
      <dgm:prSet presAssocID="{D80C6111-7C38-41AA-BECB-ADDD201A4649}" presName="rootComposite1" presStyleCnt="0"/>
      <dgm:spPr/>
    </dgm:pt>
    <dgm:pt modelId="{59CEB3FD-B161-4024-9928-00E94814A6C6}" type="pres">
      <dgm:prSet presAssocID="{D80C6111-7C38-41AA-BECB-ADDD201A4649}" presName="rootText1" presStyleLbl="node0" presStyleIdx="0" presStyleCnt="1">
        <dgm:presLayoutVars>
          <dgm:chPref val="3"/>
        </dgm:presLayoutVars>
      </dgm:prSet>
      <dgm:spPr/>
    </dgm:pt>
    <dgm:pt modelId="{BA27FE31-5259-4F4C-A3ED-4FFE5E492ED3}" type="pres">
      <dgm:prSet presAssocID="{D80C6111-7C38-41AA-BECB-ADDD201A4649}" presName="rootConnector1" presStyleLbl="node1" presStyleIdx="0" presStyleCnt="0"/>
      <dgm:spPr/>
    </dgm:pt>
    <dgm:pt modelId="{E0FF33DE-CB02-4ADB-8168-C701B7579372}" type="pres">
      <dgm:prSet presAssocID="{D80C6111-7C38-41AA-BECB-ADDD201A4649}" presName="hierChild2" presStyleCnt="0"/>
      <dgm:spPr/>
    </dgm:pt>
    <dgm:pt modelId="{39A7315F-3736-4657-AD99-655F71D121F0}" type="pres">
      <dgm:prSet presAssocID="{CFC7D348-7535-44AD-84D8-EDEDA7408924}" presName="Name37" presStyleLbl="parChTrans1D2" presStyleIdx="0" presStyleCnt="8"/>
      <dgm:spPr/>
    </dgm:pt>
    <dgm:pt modelId="{163CA367-E310-4B6C-8AF6-40BA85DA1957}" type="pres">
      <dgm:prSet presAssocID="{C04B3C3F-E187-4D88-965F-6B0E58A90915}" presName="hierRoot2" presStyleCnt="0">
        <dgm:presLayoutVars>
          <dgm:hierBranch val="init"/>
        </dgm:presLayoutVars>
      </dgm:prSet>
      <dgm:spPr/>
    </dgm:pt>
    <dgm:pt modelId="{FF3E5C75-0728-48B9-8D71-B5AB73E50E53}" type="pres">
      <dgm:prSet presAssocID="{C04B3C3F-E187-4D88-965F-6B0E58A90915}" presName="rootComposite" presStyleCnt="0"/>
      <dgm:spPr/>
    </dgm:pt>
    <dgm:pt modelId="{21C381FE-64CF-410D-954E-B7626E5D0EB7}" type="pres">
      <dgm:prSet presAssocID="{C04B3C3F-E187-4D88-965F-6B0E58A90915}" presName="rootText" presStyleLbl="node2" presStyleIdx="0" presStyleCnt="3">
        <dgm:presLayoutVars>
          <dgm:chPref val="3"/>
        </dgm:presLayoutVars>
      </dgm:prSet>
      <dgm:spPr/>
    </dgm:pt>
    <dgm:pt modelId="{888CA11C-4F82-45F5-AA51-1710C18AA13D}" type="pres">
      <dgm:prSet presAssocID="{C04B3C3F-E187-4D88-965F-6B0E58A90915}" presName="rootConnector" presStyleLbl="node2" presStyleIdx="0" presStyleCnt="3"/>
      <dgm:spPr/>
    </dgm:pt>
    <dgm:pt modelId="{5C4B8962-9D03-40AF-BE90-759A39327B40}" type="pres">
      <dgm:prSet presAssocID="{C04B3C3F-E187-4D88-965F-6B0E58A90915}" presName="hierChild4" presStyleCnt="0"/>
      <dgm:spPr/>
    </dgm:pt>
    <dgm:pt modelId="{FB9223F1-3482-4E2F-B375-63AC144897AF}" type="pres">
      <dgm:prSet presAssocID="{9D3D3146-FEC1-44E2-B9C3-D109C5FB2D55}" presName="Name37" presStyleLbl="parChTrans1D3" presStyleIdx="0" presStyleCnt="26"/>
      <dgm:spPr/>
    </dgm:pt>
    <dgm:pt modelId="{EF0363BF-CD40-41A6-9C74-A72B287853A0}" type="pres">
      <dgm:prSet presAssocID="{78FDB2D5-43F5-49CB-B420-4FBECBA57694}" presName="hierRoot2" presStyleCnt="0">
        <dgm:presLayoutVars>
          <dgm:hierBranch val="init"/>
        </dgm:presLayoutVars>
      </dgm:prSet>
      <dgm:spPr/>
    </dgm:pt>
    <dgm:pt modelId="{DA961A4B-9BEE-44F3-91E0-AACD17CB8C9B}" type="pres">
      <dgm:prSet presAssocID="{78FDB2D5-43F5-49CB-B420-4FBECBA57694}" presName="rootComposite" presStyleCnt="0"/>
      <dgm:spPr/>
    </dgm:pt>
    <dgm:pt modelId="{D94C5AA2-A502-4FBA-8FA3-375077061127}" type="pres">
      <dgm:prSet presAssocID="{78FDB2D5-43F5-49CB-B420-4FBECBA57694}" presName="rootText" presStyleLbl="node3" presStyleIdx="0" presStyleCnt="13">
        <dgm:presLayoutVars>
          <dgm:chPref val="3"/>
        </dgm:presLayoutVars>
      </dgm:prSet>
      <dgm:spPr/>
    </dgm:pt>
    <dgm:pt modelId="{45CFC925-0D6F-4FC6-A390-8A3D9463AF73}" type="pres">
      <dgm:prSet presAssocID="{78FDB2D5-43F5-49CB-B420-4FBECBA57694}" presName="rootConnector" presStyleLbl="node3" presStyleIdx="0" presStyleCnt="13"/>
      <dgm:spPr/>
    </dgm:pt>
    <dgm:pt modelId="{EB138062-0F55-4DA1-8038-7265286C54BD}" type="pres">
      <dgm:prSet presAssocID="{78FDB2D5-43F5-49CB-B420-4FBECBA57694}" presName="hierChild4" presStyleCnt="0"/>
      <dgm:spPr/>
    </dgm:pt>
    <dgm:pt modelId="{481775C4-35E1-4F4C-822D-6421DBFEE374}" type="pres">
      <dgm:prSet presAssocID="{FFDE9801-9CB1-45D2-873D-F6FD74276A8D}" presName="Name37" presStyleLbl="parChTrans1D4" presStyleIdx="0" presStyleCnt="64"/>
      <dgm:spPr/>
    </dgm:pt>
    <dgm:pt modelId="{1E1ECC96-848A-48D0-8B57-BCE44992FE0C}" type="pres">
      <dgm:prSet presAssocID="{33F29C0F-F2A7-430C-9A78-0DA7EC3A6D81}" presName="hierRoot2" presStyleCnt="0">
        <dgm:presLayoutVars>
          <dgm:hierBranch val="init"/>
        </dgm:presLayoutVars>
      </dgm:prSet>
      <dgm:spPr/>
    </dgm:pt>
    <dgm:pt modelId="{3D6BDC56-1C23-4AD8-9BBD-EE55749AE659}" type="pres">
      <dgm:prSet presAssocID="{33F29C0F-F2A7-430C-9A78-0DA7EC3A6D81}" presName="rootComposite" presStyleCnt="0"/>
      <dgm:spPr/>
    </dgm:pt>
    <dgm:pt modelId="{D1D32025-F6F2-4F7C-89CB-757D6E0A1578}" type="pres">
      <dgm:prSet presAssocID="{33F29C0F-F2A7-430C-9A78-0DA7EC3A6D81}" presName="rootText" presStyleLbl="node4" presStyleIdx="0" presStyleCnt="63">
        <dgm:presLayoutVars>
          <dgm:chPref val="3"/>
        </dgm:presLayoutVars>
      </dgm:prSet>
      <dgm:spPr/>
    </dgm:pt>
    <dgm:pt modelId="{88A11028-3A9D-4E83-8C6B-BDEAE471347A}" type="pres">
      <dgm:prSet presAssocID="{33F29C0F-F2A7-430C-9A78-0DA7EC3A6D81}" presName="rootConnector" presStyleLbl="node4" presStyleIdx="0" presStyleCnt="63"/>
      <dgm:spPr/>
    </dgm:pt>
    <dgm:pt modelId="{FC6BF899-0F33-422E-87F3-2913EDD4D879}" type="pres">
      <dgm:prSet presAssocID="{33F29C0F-F2A7-430C-9A78-0DA7EC3A6D81}" presName="hierChild4" presStyleCnt="0"/>
      <dgm:spPr/>
    </dgm:pt>
    <dgm:pt modelId="{A1EA1F64-C5E3-4002-8FF7-58F97ADE336A}" type="pres">
      <dgm:prSet presAssocID="{33F29C0F-F2A7-430C-9A78-0DA7EC3A6D81}" presName="hierChild5" presStyleCnt="0"/>
      <dgm:spPr/>
    </dgm:pt>
    <dgm:pt modelId="{25774C82-9238-403A-9CAE-1CEF22458A36}" type="pres">
      <dgm:prSet presAssocID="{9D5D5988-C59C-4952-BE5F-4A07415292C8}" presName="Name37" presStyleLbl="parChTrans1D4" presStyleIdx="1" presStyleCnt="64"/>
      <dgm:spPr/>
    </dgm:pt>
    <dgm:pt modelId="{09310811-B8E0-43FF-BE03-7CED81207EAE}" type="pres">
      <dgm:prSet presAssocID="{C3AA2DED-DAC7-48C7-A9E6-7A6725F7141E}" presName="hierRoot2" presStyleCnt="0">
        <dgm:presLayoutVars>
          <dgm:hierBranch val="init"/>
        </dgm:presLayoutVars>
      </dgm:prSet>
      <dgm:spPr/>
    </dgm:pt>
    <dgm:pt modelId="{724A53D9-865A-4390-A140-9833A5875CBC}" type="pres">
      <dgm:prSet presAssocID="{C3AA2DED-DAC7-48C7-A9E6-7A6725F7141E}" presName="rootComposite" presStyleCnt="0"/>
      <dgm:spPr/>
    </dgm:pt>
    <dgm:pt modelId="{2BB7300A-2926-4D6F-99EE-9636988A808E}" type="pres">
      <dgm:prSet presAssocID="{C3AA2DED-DAC7-48C7-A9E6-7A6725F7141E}" presName="rootText" presStyleLbl="node4" presStyleIdx="1" presStyleCnt="63">
        <dgm:presLayoutVars>
          <dgm:chPref val="3"/>
        </dgm:presLayoutVars>
      </dgm:prSet>
      <dgm:spPr/>
    </dgm:pt>
    <dgm:pt modelId="{FEA6ECE8-CC22-44CA-9E45-9745FB2CE9F3}" type="pres">
      <dgm:prSet presAssocID="{C3AA2DED-DAC7-48C7-A9E6-7A6725F7141E}" presName="rootConnector" presStyleLbl="node4" presStyleIdx="1" presStyleCnt="63"/>
      <dgm:spPr/>
    </dgm:pt>
    <dgm:pt modelId="{29E1096C-BBD7-4D48-A98F-EBDFD12F359F}" type="pres">
      <dgm:prSet presAssocID="{C3AA2DED-DAC7-48C7-A9E6-7A6725F7141E}" presName="hierChild4" presStyleCnt="0"/>
      <dgm:spPr/>
    </dgm:pt>
    <dgm:pt modelId="{F5582CBE-4FAC-4449-A1E2-5811FFB4D071}" type="pres">
      <dgm:prSet presAssocID="{C3AA2DED-DAC7-48C7-A9E6-7A6725F7141E}" presName="hierChild5" presStyleCnt="0"/>
      <dgm:spPr/>
    </dgm:pt>
    <dgm:pt modelId="{9170B94C-95A6-41E9-B7E4-993D1C607765}" type="pres">
      <dgm:prSet presAssocID="{9D839842-9DE7-4779-9C04-3C0C7C152363}" presName="Name37" presStyleLbl="parChTrans1D4" presStyleIdx="2" presStyleCnt="64"/>
      <dgm:spPr/>
    </dgm:pt>
    <dgm:pt modelId="{4A720F7A-9E22-41E2-968D-62BD65666967}" type="pres">
      <dgm:prSet presAssocID="{5D3A8FA3-34CB-4EDB-8E3B-1248EBFC6F4E}" presName="hierRoot2" presStyleCnt="0">
        <dgm:presLayoutVars>
          <dgm:hierBranch val="init"/>
        </dgm:presLayoutVars>
      </dgm:prSet>
      <dgm:spPr/>
    </dgm:pt>
    <dgm:pt modelId="{4233CD26-E127-465D-8470-5A27C034F8C0}" type="pres">
      <dgm:prSet presAssocID="{5D3A8FA3-34CB-4EDB-8E3B-1248EBFC6F4E}" presName="rootComposite" presStyleCnt="0"/>
      <dgm:spPr/>
    </dgm:pt>
    <dgm:pt modelId="{12BC8525-4FA6-4716-AE0C-59EBBDAB5FCF}" type="pres">
      <dgm:prSet presAssocID="{5D3A8FA3-34CB-4EDB-8E3B-1248EBFC6F4E}" presName="rootText" presStyleLbl="node4" presStyleIdx="2" presStyleCnt="63">
        <dgm:presLayoutVars>
          <dgm:chPref val="3"/>
        </dgm:presLayoutVars>
      </dgm:prSet>
      <dgm:spPr/>
    </dgm:pt>
    <dgm:pt modelId="{58226286-E8CB-44A0-8644-11AF58774EB7}" type="pres">
      <dgm:prSet presAssocID="{5D3A8FA3-34CB-4EDB-8E3B-1248EBFC6F4E}" presName="rootConnector" presStyleLbl="node4" presStyleIdx="2" presStyleCnt="63"/>
      <dgm:spPr/>
    </dgm:pt>
    <dgm:pt modelId="{F8380E12-DCCF-48DD-B754-30EFFD3C10AE}" type="pres">
      <dgm:prSet presAssocID="{5D3A8FA3-34CB-4EDB-8E3B-1248EBFC6F4E}" presName="hierChild4" presStyleCnt="0"/>
      <dgm:spPr/>
    </dgm:pt>
    <dgm:pt modelId="{B8784DC9-2F2E-4C66-A19A-9F8EF1F2EC2A}" type="pres">
      <dgm:prSet presAssocID="{5D3A8FA3-34CB-4EDB-8E3B-1248EBFC6F4E}" presName="hierChild5" presStyleCnt="0"/>
      <dgm:spPr/>
    </dgm:pt>
    <dgm:pt modelId="{206AD80F-89A7-4417-9B2D-6E43553B0AD2}" type="pres">
      <dgm:prSet presAssocID="{C3E1407A-54DF-466A-A032-2AC9F2D8228F}" presName="Name37" presStyleLbl="parChTrans1D4" presStyleIdx="3" presStyleCnt="64"/>
      <dgm:spPr/>
    </dgm:pt>
    <dgm:pt modelId="{FE4F4FA6-FB24-4F85-AAAE-FFD23FA7BC8D}" type="pres">
      <dgm:prSet presAssocID="{0ED17003-C111-46C3-8058-FC788B404623}" presName="hierRoot2" presStyleCnt="0">
        <dgm:presLayoutVars>
          <dgm:hierBranch val="init"/>
        </dgm:presLayoutVars>
      </dgm:prSet>
      <dgm:spPr/>
    </dgm:pt>
    <dgm:pt modelId="{F2D8EC8D-35E0-4BD9-95B3-FC0C4F833188}" type="pres">
      <dgm:prSet presAssocID="{0ED17003-C111-46C3-8058-FC788B404623}" presName="rootComposite" presStyleCnt="0"/>
      <dgm:spPr/>
    </dgm:pt>
    <dgm:pt modelId="{DCA64DBC-C949-4B50-BFA7-0FBAB5B698F5}" type="pres">
      <dgm:prSet presAssocID="{0ED17003-C111-46C3-8058-FC788B404623}" presName="rootText" presStyleLbl="node4" presStyleIdx="3" presStyleCnt="63">
        <dgm:presLayoutVars>
          <dgm:chPref val="3"/>
        </dgm:presLayoutVars>
      </dgm:prSet>
      <dgm:spPr/>
    </dgm:pt>
    <dgm:pt modelId="{DDC9A71B-8E62-46DB-B0E1-676587769DF9}" type="pres">
      <dgm:prSet presAssocID="{0ED17003-C111-46C3-8058-FC788B404623}" presName="rootConnector" presStyleLbl="node4" presStyleIdx="3" presStyleCnt="63"/>
      <dgm:spPr/>
    </dgm:pt>
    <dgm:pt modelId="{B85463A7-F489-44A8-AE9F-21C594B2F009}" type="pres">
      <dgm:prSet presAssocID="{0ED17003-C111-46C3-8058-FC788B404623}" presName="hierChild4" presStyleCnt="0"/>
      <dgm:spPr/>
    </dgm:pt>
    <dgm:pt modelId="{D7CED24F-86B2-4F51-BF66-797CCADB083C}" type="pres">
      <dgm:prSet presAssocID="{0ED17003-C111-46C3-8058-FC788B404623}" presName="hierChild5" presStyleCnt="0"/>
      <dgm:spPr/>
    </dgm:pt>
    <dgm:pt modelId="{976E2EB5-A3DF-458D-84A3-D7F6504A5F38}" type="pres">
      <dgm:prSet presAssocID="{C372A2B7-C681-4725-862F-6FD0F79FDACF}" presName="Name37" presStyleLbl="parChTrans1D4" presStyleIdx="4" presStyleCnt="64"/>
      <dgm:spPr/>
    </dgm:pt>
    <dgm:pt modelId="{89F32CEA-F4AC-4444-8AA8-305600E411E5}" type="pres">
      <dgm:prSet presAssocID="{F6B5B2E9-0BE6-4BDA-A7C8-487829697120}" presName="hierRoot2" presStyleCnt="0">
        <dgm:presLayoutVars>
          <dgm:hierBranch val="init"/>
        </dgm:presLayoutVars>
      </dgm:prSet>
      <dgm:spPr/>
    </dgm:pt>
    <dgm:pt modelId="{F5450618-303F-401E-9DF0-9A503CD5ECAD}" type="pres">
      <dgm:prSet presAssocID="{F6B5B2E9-0BE6-4BDA-A7C8-487829697120}" presName="rootComposite" presStyleCnt="0"/>
      <dgm:spPr/>
    </dgm:pt>
    <dgm:pt modelId="{AF372E3F-83F5-4487-AEEA-FF30761829D5}" type="pres">
      <dgm:prSet presAssocID="{F6B5B2E9-0BE6-4BDA-A7C8-487829697120}" presName="rootText" presStyleLbl="node4" presStyleIdx="4" presStyleCnt="63">
        <dgm:presLayoutVars>
          <dgm:chPref val="3"/>
        </dgm:presLayoutVars>
      </dgm:prSet>
      <dgm:spPr/>
    </dgm:pt>
    <dgm:pt modelId="{5D1ABBF8-83B0-4C69-A746-EBF58FD885D9}" type="pres">
      <dgm:prSet presAssocID="{F6B5B2E9-0BE6-4BDA-A7C8-487829697120}" presName="rootConnector" presStyleLbl="node4" presStyleIdx="4" presStyleCnt="63"/>
      <dgm:spPr/>
    </dgm:pt>
    <dgm:pt modelId="{DDE8D100-E381-41A0-8166-231C27570D0D}" type="pres">
      <dgm:prSet presAssocID="{F6B5B2E9-0BE6-4BDA-A7C8-487829697120}" presName="hierChild4" presStyleCnt="0"/>
      <dgm:spPr/>
    </dgm:pt>
    <dgm:pt modelId="{AE38D39C-94E4-4481-A5C9-FCAA6B2C1911}" type="pres">
      <dgm:prSet presAssocID="{F6B5B2E9-0BE6-4BDA-A7C8-487829697120}" presName="hierChild5" presStyleCnt="0"/>
      <dgm:spPr/>
    </dgm:pt>
    <dgm:pt modelId="{B130E732-5921-4EBE-9DBE-B44C16D03DEE}" type="pres">
      <dgm:prSet presAssocID="{711E243B-47C7-458B-BA95-8CF0249426EC}" presName="Name37" presStyleLbl="parChTrans1D4" presStyleIdx="5" presStyleCnt="64"/>
      <dgm:spPr/>
    </dgm:pt>
    <dgm:pt modelId="{2162C6A3-1863-4609-86D6-AAAECDC6D0EF}" type="pres">
      <dgm:prSet presAssocID="{77072407-F061-41E5-9B9B-73C0978DA171}" presName="hierRoot2" presStyleCnt="0">
        <dgm:presLayoutVars>
          <dgm:hierBranch val="init"/>
        </dgm:presLayoutVars>
      </dgm:prSet>
      <dgm:spPr/>
    </dgm:pt>
    <dgm:pt modelId="{2BFA99AA-F88A-451E-9BA0-60B947717DCF}" type="pres">
      <dgm:prSet presAssocID="{77072407-F061-41E5-9B9B-73C0978DA171}" presName="rootComposite" presStyleCnt="0"/>
      <dgm:spPr/>
    </dgm:pt>
    <dgm:pt modelId="{4F2CE720-1D9C-4070-B05B-B1145B991ADC}" type="pres">
      <dgm:prSet presAssocID="{77072407-F061-41E5-9B9B-73C0978DA171}" presName="rootText" presStyleLbl="node4" presStyleIdx="5" presStyleCnt="63">
        <dgm:presLayoutVars>
          <dgm:chPref val="3"/>
        </dgm:presLayoutVars>
      </dgm:prSet>
      <dgm:spPr/>
    </dgm:pt>
    <dgm:pt modelId="{545431CC-620C-4E69-9C4D-A175D7CE57DD}" type="pres">
      <dgm:prSet presAssocID="{77072407-F061-41E5-9B9B-73C0978DA171}" presName="rootConnector" presStyleLbl="node4" presStyleIdx="5" presStyleCnt="63"/>
      <dgm:spPr/>
    </dgm:pt>
    <dgm:pt modelId="{77EB710C-DAC0-4ABD-81B0-CD3CC74617CB}" type="pres">
      <dgm:prSet presAssocID="{77072407-F061-41E5-9B9B-73C0978DA171}" presName="hierChild4" presStyleCnt="0"/>
      <dgm:spPr/>
    </dgm:pt>
    <dgm:pt modelId="{5C3DA400-BA6B-4A3A-BEEA-5931F3E45215}" type="pres">
      <dgm:prSet presAssocID="{77072407-F061-41E5-9B9B-73C0978DA171}" presName="hierChild5" presStyleCnt="0"/>
      <dgm:spPr/>
    </dgm:pt>
    <dgm:pt modelId="{C2F05806-6027-4143-A740-6BB7BDED37DC}" type="pres">
      <dgm:prSet presAssocID="{78FDB2D5-43F5-49CB-B420-4FBECBA57694}" presName="hierChild5" presStyleCnt="0"/>
      <dgm:spPr/>
    </dgm:pt>
    <dgm:pt modelId="{B48A1716-C0F9-475C-B7AA-81C1A22DBA21}" type="pres">
      <dgm:prSet presAssocID="{DD3070A0-1437-4E96-B972-C0312658FC7B}" presName="Name37" presStyleLbl="parChTrans1D3" presStyleIdx="1" presStyleCnt="26"/>
      <dgm:spPr/>
    </dgm:pt>
    <dgm:pt modelId="{58673E2C-29FB-421F-BBAC-801E68CAED31}" type="pres">
      <dgm:prSet presAssocID="{3467E6A1-F5AA-42CE-9C89-C5A7B0D2CD16}" presName="hierRoot2" presStyleCnt="0">
        <dgm:presLayoutVars>
          <dgm:hierBranch val="init"/>
        </dgm:presLayoutVars>
      </dgm:prSet>
      <dgm:spPr/>
    </dgm:pt>
    <dgm:pt modelId="{2507AE8D-B3CF-423B-80B3-D7D45419BC5D}" type="pres">
      <dgm:prSet presAssocID="{3467E6A1-F5AA-42CE-9C89-C5A7B0D2CD16}" presName="rootComposite" presStyleCnt="0"/>
      <dgm:spPr/>
    </dgm:pt>
    <dgm:pt modelId="{E1BC0BE8-C216-4D67-B892-313B2F31C764}" type="pres">
      <dgm:prSet presAssocID="{3467E6A1-F5AA-42CE-9C89-C5A7B0D2CD16}" presName="rootText" presStyleLbl="node3" presStyleIdx="1" presStyleCnt="13">
        <dgm:presLayoutVars>
          <dgm:chPref val="3"/>
        </dgm:presLayoutVars>
      </dgm:prSet>
      <dgm:spPr/>
    </dgm:pt>
    <dgm:pt modelId="{61BB2CDD-46C7-474B-B15D-44D583EBBAF8}" type="pres">
      <dgm:prSet presAssocID="{3467E6A1-F5AA-42CE-9C89-C5A7B0D2CD16}" presName="rootConnector" presStyleLbl="node3" presStyleIdx="1" presStyleCnt="13"/>
      <dgm:spPr/>
    </dgm:pt>
    <dgm:pt modelId="{9503674F-A9A6-4BC5-B52F-D3FBAD4C4E5B}" type="pres">
      <dgm:prSet presAssocID="{3467E6A1-F5AA-42CE-9C89-C5A7B0D2CD16}" presName="hierChild4" presStyleCnt="0"/>
      <dgm:spPr/>
    </dgm:pt>
    <dgm:pt modelId="{21FA91D4-8CBA-4307-8551-315277487F52}" type="pres">
      <dgm:prSet presAssocID="{56270777-6648-4DDD-A247-2670A71EDD52}" presName="Name37" presStyleLbl="parChTrans1D4" presStyleIdx="6" presStyleCnt="64"/>
      <dgm:spPr/>
    </dgm:pt>
    <dgm:pt modelId="{981D3937-5C85-4594-ADB3-AB2B49D92904}" type="pres">
      <dgm:prSet presAssocID="{108ACE62-19FB-4B0B-8A83-66E4EB309C8E}" presName="hierRoot2" presStyleCnt="0">
        <dgm:presLayoutVars>
          <dgm:hierBranch val="init"/>
        </dgm:presLayoutVars>
      </dgm:prSet>
      <dgm:spPr/>
    </dgm:pt>
    <dgm:pt modelId="{D6929010-F90F-44C7-B3E1-C19E542C5AF6}" type="pres">
      <dgm:prSet presAssocID="{108ACE62-19FB-4B0B-8A83-66E4EB309C8E}" presName="rootComposite" presStyleCnt="0"/>
      <dgm:spPr/>
    </dgm:pt>
    <dgm:pt modelId="{0420FE2D-9F78-45F1-A72C-CFBD8611BDD9}" type="pres">
      <dgm:prSet presAssocID="{108ACE62-19FB-4B0B-8A83-66E4EB309C8E}" presName="rootText" presStyleLbl="node4" presStyleIdx="6" presStyleCnt="63">
        <dgm:presLayoutVars>
          <dgm:chPref val="3"/>
        </dgm:presLayoutVars>
      </dgm:prSet>
      <dgm:spPr/>
    </dgm:pt>
    <dgm:pt modelId="{8E2ED142-B53B-4F7B-B51E-A89B0F2126CE}" type="pres">
      <dgm:prSet presAssocID="{108ACE62-19FB-4B0B-8A83-66E4EB309C8E}" presName="rootConnector" presStyleLbl="node4" presStyleIdx="6" presStyleCnt="63"/>
      <dgm:spPr/>
    </dgm:pt>
    <dgm:pt modelId="{6078BEE3-7BA3-4A63-B2D5-5086BDE99032}" type="pres">
      <dgm:prSet presAssocID="{108ACE62-19FB-4B0B-8A83-66E4EB309C8E}" presName="hierChild4" presStyleCnt="0"/>
      <dgm:spPr/>
    </dgm:pt>
    <dgm:pt modelId="{E0332806-9A0D-421E-BCC9-24BDD9573ECA}" type="pres">
      <dgm:prSet presAssocID="{108ACE62-19FB-4B0B-8A83-66E4EB309C8E}" presName="hierChild5" presStyleCnt="0"/>
      <dgm:spPr/>
    </dgm:pt>
    <dgm:pt modelId="{0EC9D8F1-1C96-4E83-8F5F-A345EA6F6D3E}" type="pres">
      <dgm:prSet presAssocID="{A62B6389-8432-47DC-8C50-01B2339358AA}" presName="Name37" presStyleLbl="parChTrans1D4" presStyleIdx="7" presStyleCnt="64"/>
      <dgm:spPr/>
    </dgm:pt>
    <dgm:pt modelId="{9EF89904-FF74-4334-809B-062F8A75EF5F}" type="pres">
      <dgm:prSet presAssocID="{0ED9F788-406A-4D81-92B8-3ECE180927DB}" presName="hierRoot2" presStyleCnt="0">
        <dgm:presLayoutVars>
          <dgm:hierBranch val="init"/>
        </dgm:presLayoutVars>
      </dgm:prSet>
      <dgm:spPr/>
    </dgm:pt>
    <dgm:pt modelId="{3BEE605D-C8F3-4DAD-A529-49BDF048A834}" type="pres">
      <dgm:prSet presAssocID="{0ED9F788-406A-4D81-92B8-3ECE180927DB}" presName="rootComposite" presStyleCnt="0"/>
      <dgm:spPr/>
    </dgm:pt>
    <dgm:pt modelId="{ED60F16F-03D5-43B0-83D1-455C573D9E03}" type="pres">
      <dgm:prSet presAssocID="{0ED9F788-406A-4D81-92B8-3ECE180927DB}" presName="rootText" presStyleLbl="node4" presStyleIdx="7" presStyleCnt="63">
        <dgm:presLayoutVars>
          <dgm:chPref val="3"/>
        </dgm:presLayoutVars>
      </dgm:prSet>
      <dgm:spPr/>
    </dgm:pt>
    <dgm:pt modelId="{10BCDCB6-D85D-4AD3-A6A1-5AB95611DD76}" type="pres">
      <dgm:prSet presAssocID="{0ED9F788-406A-4D81-92B8-3ECE180927DB}" presName="rootConnector" presStyleLbl="node4" presStyleIdx="7" presStyleCnt="63"/>
      <dgm:spPr/>
    </dgm:pt>
    <dgm:pt modelId="{4BB05E83-4463-4C1A-AF96-C29468A1F701}" type="pres">
      <dgm:prSet presAssocID="{0ED9F788-406A-4D81-92B8-3ECE180927DB}" presName="hierChild4" presStyleCnt="0"/>
      <dgm:spPr/>
    </dgm:pt>
    <dgm:pt modelId="{26DCD2B5-635C-4341-894C-13011D42E2AC}" type="pres">
      <dgm:prSet presAssocID="{0ED9F788-406A-4D81-92B8-3ECE180927DB}" presName="hierChild5" presStyleCnt="0"/>
      <dgm:spPr/>
    </dgm:pt>
    <dgm:pt modelId="{1014B437-8A97-4D4B-97F0-F90E0AA67A4C}" type="pres">
      <dgm:prSet presAssocID="{1681AF19-0760-4E8E-9A38-BAD6726CA2A3}" presName="Name37" presStyleLbl="parChTrans1D4" presStyleIdx="8" presStyleCnt="64"/>
      <dgm:spPr/>
    </dgm:pt>
    <dgm:pt modelId="{36B6B961-E0ED-422E-9446-01D55B0CCE07}" type="pres">
      <dgm:prSet presAssocID="{8365004D-358E-4158-8401-5878F00A7214}" presName="hierRoot2" presStyleCnt="0">
        <dgm:presLayoutVars>
          <dgm:hierBranch val="init"/>
        </dgm:presLayoutVars>
      </dgm:prSet>
      <dgm:spPr/>
    </dgm:pt>
    <dgm:pt modelId="{372D878F-AA72-4A0C-A2E4-2429D59E7222}" type="pres">
      <dgm:prSet presAssocID="{8365004D-358E-4158-8401-5878F00A7214}" presName="rootComposite" presStyleCnt="0"/>
      <dgm:spPr/>
    </dgm:pt>
    <dgm:pt modelId="{50EB8E2A-2030-45CF-AC14-A227387E0E62}" type="pres">
      <dgm:prSet presAssocID="{8365004D-358E-4158-8401-5878F00A7214}" presName="rootText" presStyleLbl="node4" presStyleIdx="8" presStyleCnt="63">
        <dgm:presLayoutVars>
          <dgm:chPref val="3"/>
        </dgm:presLayoutVars>
      </dgm:prSet>
      <dgm:spPr/>
    </dgm:pt>
    <dgm:pt modelId="{3B89054D-C63C-43B8-B72C-8407A63908B6}" type="pres">
      <dgm:prSet presAssocID="{8365004D-358E-4158-8401-5878F00A7214}" presName="rootConnector" presStyleLbl="node4" presStyleIdx="8" presStyleCnt="63"/>
      <dgm:spPr/>
    </dgm:pt>
    <dgm:pt modelId="{56DFF50C-4CA7-4BDE-AB45-72DFED727D5C}" type="pres">
      <dgm:prSet presAssocID="{8365004D-358E-4158-8401-5878F00A7214}" presName="hierChild4" presStyleCnt="0"/>
      <dgm:spPr/>
    </dgm:pt>
    <dgm:pt modelId="{2B14B502-BE5A-45F0-A140-EBD658252DB0}" type="pres">
      <dgm:prSet presAssocID="{8365004D-358E-4158-8401-5878F00A7214}" presName="hierChild5" presStyleCnt="0"/>
      <dgm:spPr/>
    </dgm:pt>
    <dgm:pt modelId="{D1C84A68-22CC-47B4-8636-75F9EFDBBA8C}" type="pres">
      <dgm:prSet presAssocID="{BC1871BF-F625-45C9-B645-1E878C1E2818}" presName="Name37" presStyleLbl="parChTrans1D4" presStyleIdx="9" presStyleCnt="64"/>
      <dgm:spPr/>
    </dgm:pt>
    <dgm:pt modelId="{F61A4BB1-688A-4BB7-94DE-16F3D9C863A0}" type="pres">
      <dgm:prSet presAssocID="{6889F6FE-D1D4-427A-8804-11137EBBC951}" presName="hierRoot2" presStyleCnt="0">
        <dgm:presLayoutVars>
          <dgm:hierBranch val="init"/>
        </dgm:presLayoutVars>
      </dgm:prSet>
      <dgm:spPr/>
    </dgm:pt>
    <dgm:pt modelId="{DFF4D6EE-4624-4056-86CC-81C9CF8E81DE}" type="pres">
      <dgm:prSet presAssocID="{6889F6FE-D1D4-427A-8804-11137EBBC951}" presName="rootComposite" presStyleCnt="0"/>
      <dgm:spPr/>
    </dgm:pt>
    <dgm:pt modelId="{C74F9736-9F54-410E-896E-D9E951A7ACEF}" type="pres">
      <dgm:prSet presAssocID="{6889F6FE-D1D4-427A-8804-11137EBBC951}" presName="rootText" presStyleLbl="node4" presStyleIdx="9" presStyleCnt="63">
        <dgm:presLayoutVars>
          <dgm:chPref val="3"/>
        </dgm:presLayoutVars>
      </dgm:prSet>
      <dgm:spPr/>
    </dgm:pt>
    <dgm:pt modelId="{69A89AE5-0DDC-461E-93CD-D9D0A5513C9D}" type="pres">
      <dgm:prSet presAssocID="{6889F6FE-D1D4-427A-8804-11137EBBC951}" presName="rootConnector" presStyleLbl="node4" presStyleIdx="9" presStyleCnt="63"/>
      <dgm:spPr/>
    </dgm:pt>
    <dgm:pt modelId="{CD0C36EE-BA9F-410D-BA3E-1CCFF166F379}" type="pres">
      <dgm:prSet presAssocID="{6889F6FE-D1D4-427A-8804-11137EBBC951}" presName="hierChild4" presStyleCnt="0"/>
      <dgm:spPr/>
    </dgm:pt>
    <dgm:pt modelId="{9359AE56-D70C-49D7-99D4-A1D115A8DDCD}" type="pres">
      <dgm:prSet presAssocID="{6889F6FE-D1D4-427A-8804-11137EBBC951}" presName="hierChild5" presStyleCnt="0"/>
      <dgm:spPr/>
    </dgm:pt>
    <dgm:pt modelId="{5A288170-35C9-4B35-9FAC-2086DAB67888}" type="pres">
      <dgm:prSet presAssocID="{A26DC0DB-82F5-4D66-9905-970B5E9A61EA}" presName="Name37" presStyleLbl="parChTrans1D4" presStyleIdx="10" presStyleCnt="64"/>
      <dgm:spPr/>
    </dgm:pt>
    <dgm:pt modelId="{34E0CE08-E64F-4106-A4AA-2009688B8A18}" type="pres">
      <dgm:prSet presAssocID="{2CBD756E-51C7-4925-8177-DA00CA075D4B}" presName="hierRoot2" presStyleCnt="0">
        <dgm:presLayoutVars>
          <dgm:hierBranch val="init"/>
        </dgm:presLayoutVars>
      </dgm:prSet>
      <dgm:spPr/>
    </dgm:pt>
    <dgm:pt modelId="{642D1AE8-92C6-4D50-AD49-302AAE8BB7A0}" type="pres">
      <dgm:prSet presAssocID="{2CBD756E-51C7-4925-8177-DA00CA075D4B}" presName="rootComposite" presStyleCnt="0"/>
      <dgm:spPr/>
    </dgm:pt>
    <dgm:pt modelId="{13AAF1A0-CAF8-44FA-9DFE-DAFDB1EC1DF0}" type="pres">
      <dgm:prSet presAssocID="{2CBD756E-51C7-4925-8177-DA00CA075D4B}" presName="rootText" presStyleLbl="node4" presStyleIdx="10" presStyleCnt="63">
        <dgm:presLayoutVars>
          <dgm:chPref val="3"/>
        </dgm:presLayoutVars>
      </dgm:prSet>
      <dgm:spPr/>
    </dgm:pt>
    <dgm:pt modelId="{1F162658-B543-43D3-BDD6-D33465A64788}" type="pres">
      <dgm:prSet presAssocID="{2CBD756E-51C7-4925-8177-DA00CA075D4B}" presName="rootConnector" presStyleLbl="node4" presStyleIdx="10" presStyleCnt="63"/>
      <dgm:spPr/>
    </dgm:pt>
    <dgm:pt modelId="{CD85E52D-E479-44C9-B5E4-2701E0B0E0E0}" type="pres">
      <dgm:prSet presAssocID="{2CBD756E-51C7-4925-8177-DA00CA075D4B}" presName="hierChild4" presStyleCnt="0"/>
      <dgm:spPr/>
    </dgm:pt>
    <dgm:pt modelId="{DC9C20ED-DD3A-450E-8EBA-AD28BF5F7DA7}" type="pres">
      <dgm:prSet presAssocID="{2CBD756E-51C7-4925-8177-DA00CA075D4B}" presName="hierChild5" presStyleCnt="0"/>
      <dgm:spPr/>
    </dgm:pt>
    <dgm:pt modelId="{F7CA43A1-AB98-43AE-8FB3-456413F6927F}" type="pres">
      <dgm:prSet presAssocID="{9080B580-C4EE-4E08-81EE-2B82F74DEE23}" presName="Name37" presStyleLbl="parChTrans1D4" presStyleIdx="11" presStyleCnt="64"/>
      <dgm:spPr/>
    </dgm:pt>
    <dgm:pt modelId="{E533CD11-CF6E-4B91-8FC3-E47C4D6D54A2}" type="pres">
      <dgm:prSet presAssocID="{BFFF9308-DBC6-4340-9B88-9A782F4BB364}" presName="hierRoot2" presStyleCnt="0">
        <dgm:presLayoutVars>
          <dgm:hierBranch val="init"/>
        </dgm:presLayoutVars>
      </dgm:prSet>
      <dgm:spPr/>
    </dgm:pt>
    <dgm:pt modelId="{341ADD58-0837-4E58-9CEE-D52F8D726A10}" type="pres">
      <dgm:prSet presAssocID="{BFFF9308-DBC6-4340-9B88-9A782F4BB364}" presName="rootComposite" presStyleCnt="0"/>
      <dgm:spPr/>
    </dgm:pt>
    <dgm:pt modelId="{1B3CC73E-6100-4509-BC8D-36E30AC5894D}" type="pres">
      <dgm:prSet presAssocID="{BFFF9308-DBC6-4340-9B88-9A782F4BB364}" presName="rootText" presStyleLbl="node4" presStyleIdx="11" presStyleCnt="63">
        <dgm:presLayoutVars>
          <dgm:chPref val="3"/>
        </dgm:presLayoutVars>
      </dgm:prSet>
      <dgm:spPr/>
    </dgm:pt>
    <dgm:pt modelId="{5447B844-63A1-4295-A883-38D4B314BB33}" type="pres">
      <dgm:prSet presAssocID="{BFFF9308-DBC6-4340-9B88-9A782F4BB364}" presName="rootConnector" presStyleLbl="node4" presStyleIdx="11" presStyleCnt="63"/>
      <dgm:spPr/>
    </dgm:pt>
    <dgm:pt modelId="{37765B68-2F37-40F5-86B8-479E5C505719}" type="pres">
      <dgm:prSet presAssocID="{BFFF9308-DBC6-4340-9B88-9A782F4BB364}" presName="hierChild4" presStyleCnt="0"/>
      <dgm:spPr/>
    </dgm:pt>
    <dgm:pt modelId="{4583EE3B-42EB-47CE-8676-39384E1ED46F}" type="pres">
      <dgm:prSet presAssocID="{BFFF9308-DBC6-4340-9B88-9A782F4BB364}" presName="hierChild5" presStyleCnt="0"/>
      <dgm:spPr/>
    </dgm:pt>
    <dgm:pt modelId="{C25C6770-9343-4C19-98D0-C1C81B947878}" type="pres">
      <dgm:prSet presAssocID="{B6C35980-B8EB-44F5-80FF-4262AEF8BC13}" presName="Name37" presStyleLbl="parChTrans1D4" presStyleIdx="12" presStyleCnt="64"/>
      <dgm:spPr/>
    </dgm:pt>
    <dgm:pt modelId="{854DC9FB-A9D4-45C3-873B-2038BC7C2511}" type="pres">
      <dgm:prSet presAssocID="{144D31D4-6BE4-448B-B1C2-14A396633240}" presName="hierRoot2" presStyleCnt="0">
        <dgm:presLayoutVars>
          <dgm:hierBranch val="init"/>
        </dgm:presLayoutVars>
      </dgm:prSet>
      <dgm:spPr/>
    </dgm:pt>
    <dgm:pt modelId="{DB646B48-D547-476F-A6BA-9EA9DE6B92AD}" type="pres">
      <dgm:prSet presAssocID="{144D31D4-6BE4-448B-B1C2-14A396633240}" presName="rootComposite" presStyleCnt="0"/>
      <dgm:spPr/>
    </dgm:pt>
    <dgm:pt modelId="{C3BC6F1D-12D0-4D01-91EA-17C40C8D1F9F}" type="pres">
      <dgm:prSet presAssocID="{144D31D4-6BE4-448B-B1C2-14A396633240}" presName="rootText" presStyleLbl="node4" presStyleIdx="12" presStyleCnt="63">
        <dgm:presLayoutVars>
          <dgm:chPref val="3"/>
        </dgm:presLayoutVars>
      </dgm:prSet>
      <dgm:spPr/>
    </dgm:pt>
    <dgm:pt modelId="{726B85F8-1084-4D75-9719-43643F752FAF}" type="pres">
      <dgm:prSet presAssocID="{144D31D4-6BE4-448B-B1C2-14A396633240}" presName="rootConnector" presStyleLbl="node4" presStyleIdx="12" presStyleCnt="63"/>
      <dgm:spPr/>
    </dgm:pt>
    <dgm:pt modelId="{EA573178-EF64-4D7B-9E35-2AF6408B84F8}" type="pres">
      <dgm:prSet presAssocID="{144D31D4-6BE4-448B-B1C2-14A396633240}" presName="hierChild4" presStyleCnt="0"/>
      <dgm:spPr/>
    </dgm:pt>
    <dgm:pt modelId="{63EC0604-EBF2-4C2C-BF61-56F9F524195B}" type="pres">
      <dgm:prSet presAssocID="{144D31D4-6BE4-448B-B1C2-14A396633240}" presName="hierChild5" presStyleCnt="0"/>
      <dgm:spPr/>
    </dgm:pt>
    <dgm:pt modelId="{C6A04722-F2C7-4A06-9F38-615F643DA48F}" type="pres">
      <dgm:prSet presAssocID="{3467E6A1-F5AA-42CE-9C89-C5A7B0D2CD16}" presName="hierChild5" presStyleCnt="0"/>
      <dgm:spPr/>
    </dgm:pt>
    <dgm:pt modelId="{B8A6AB36-ACAC-45D7-AEAB-15FEB0C91C07}" type="pres">
      <dgm:prSet presAssocID="{B4CEA70C-0B28-48BD-B0A8-5CD1ADB80909}" presName="Name37" presStyleLbl="parChTrans1D3" presStyleIdx="2" presStyleCnt="26"/>
      <dgm:spPr/>
    </dgm:pt>
    <dgm:pt modelId="{F83484E6-1DE8-4DA8-8A8B-2299405FD8E3}" type="pres">
      <dgm:prSet presAssocID="{150444C6-F244-44A9-AFE6-E7816E6D6D7C}" presName="hierRoot2" presStyleCnt="0">
        <dgm:presLayoutVars>
          <dgm:hierBranch val="init"/>
        </dgm:presLayoutVars>
      </dgm:prSet>
      <dgm:spPr/>
    </dgm:pt>
    <dgm:pt modelId="{1BA6410F-194B-41BC-AD5E-B0557586DB01}" type="pres">
      <dgm:prSet presAssocID="{150444C6-F244-44A9-AFE6-E7816E6D6D7C}" presName="rootComposite" presStyleCnt="0"/>
      <dgm:spPr/>
    </dgm:pt>
    <dgm:pt modelId="{502FB0D3-22FC-47B7-B951-199FC8BC6802}" type="pres">
      <dgm:prSet presAssocID="{150444C6-F244-44A9-AFE6-E7816E6D6D7C}" presName="rootText" presStyleLbl="node3" presStyleIdx="2" presStyleCnt="13">
        <dgm:presLayoutVars>
          <dgm:chPref val="3"/>
        </dgm:presLayoutVars>
      </dgm:prSet>
      <dgm:spPr/>
    </dgm:pt>
    <dgm:pt modelId="{F67C8AC8-12D2-43F2-964B-BD86B6D26524}" type="pres">
      <dgm:prSet presAssocID="{150444C6-F244-44A9-AFE6-E7816E6D6D7C}" presName="rootConnector" presStyleLbl="node3" presStyleIdx="2" presStyleCnt="13"/>
      <dgm:spPr/>
    </dgm:pt>
    <dgm:pt modelId="{6F8CF15F-B907-43AB-B44D-016F3AE8AFA0}" type="pres">
      <dgm:prSet presAssocID="{150444C6-F244-44A9-AFE6-E7816E6D6D7C}" presName="hierChild4" presStyleCnt="0"/>
      <dgm:spPr/>
    </dgm:pt>
    <dgm:pt modelId="{21C59BD7-BD99-4766-B08D-1A6AF3ABF8DF}" type="pres">
      <dgm:prSet presAssocID="{5E48D33C-B816-4148-8011-CA0A0C17A955}" presName="Name37" presStyleLbl="parChTrans1D4" presStyleIdx="13" presStyleCnt="64"/>
      <dgm:spPr/>
    </dgm:pt>
    <dgm:pt modelId="{5BE7BB33-BADA-421C-BF6D-C4252A023081}" type="pres">
      <dgm:prSet presAssocID="{F63DFDE7-11F6-4820-8C29-D0AD1F1DA262}" presName="hierRoot2" presStyleCnt="0">
        <dgm:presLayoutVars>
          <dgm:hierBranch val="init"/>
        </dgm:presLayoutVars>
      </dgm:prSet>
      <dgm:spPr/>
    </dgm:pt>
    <dgm:pt modelId="{7A5A570B-3AFB-4D96-B6EE-128DD35190B2}" type="pres">
      <dgm:prSet presAssocID="{F63DFDE7-11F6-4820-8C29-D0AD1F1DA262}" presName="rootComposite" presStyleCnt="0"/>
      <dgm:spPr/>
    </dgm:pt>
    <dgm:pt modelId="{E1A5133C-E9A5-4046-972F-9EC2BB1664C3}" type="pres">
      <dgm:prSet presAssocID="{F63DFDE7-11F6-4820-8C29-D0AD1F1DA262}" presName="rootText" presStyleLbl="node4" presStyleIdx="13" presStyleCnt="63">
        <dgm:presLayoutVars>
          <dgm:chPref val="3"/>
        </dgm:presLayoutVars>
      </dgm:prSet>
      <dgm:spPr/>
    </dgm:pt>
    <dgm:pt modelId="{24702D40-7995-4E86-B94E-F5F755D0BEA3}" type="pres">
      <dgm:prSet presAssocID="{F63DFDE7-11F6-4820-8C29-D0AD1F1DA262}" presName="rootConnector" presStyleLbl="node4" presStyleIdx="13" presStyleCnt="63"/>
      <dgm:spPr/>
    </dgm:pt>
    <dgm:pt modelId="{1890AABF-E511-432A-9101-6232B5D6B52B}" type="pres">
      <dgm:prSet presAssocID="{F63DFDE7-11F6-4820-8C29-D0AD1F1DA262}" presName="hierChild4" presStyleCnt="0"/>
      <dgm:spPr/>
    </dgm:pt>
    <dgm:pt modelId="{947A21B5-D182-4145-9C5E-3C6C545E1013}" type="pres">
      <dgm:prSet presAssocID="{3AB0B208-BDA1-4A6D-98E4-E46E72ADC706}" presName="Name37" presStyleLbl="parChTrans1D4" presStyleIdx="14" presStyleCnt="64"/>
      <dgm:spPr/>
    </dgm:pt>
    <dgm:pt modelId="{8616B763-CB2B-494D-92B1-463B7855E55F}" type="pres">
      <dgm:prSet presAssocID="{C1DD8753-58D8-45DC-8EC9-9D179BBAA963}" presName="hierRoot2" presStyleCnt="0">
        <dgm:presLayoutVars>
          <dgm:hierBranch val="init"/>
        </dgm:presLayoutVars>
      </dgm:prSet>
      <dgm:spPr/>
    </dgm:pt>
    <dgm:pt modelId="{A67B406C-575D-490B-A6A9-A55EC89A8CDE}" type="pres">
      <dgm:prSet presAssocID="{C1DD8753-58D8-45DC-8EC9-9D179BBAA963}" presName="rootComposite" presStyleCnt="0"/>
      <dgm:spPr/>
    </dgm:pt>
    <dgm:pt modelId="{8EA00673-F5DC-4834-9F87-FB73FBD14B97}" type="pres">
      <dgm:prSet presAssocID="{C1DD8753-58D8-45DC-8EC9-9D179BBAA963}" presName="rootText" presStyleLbl="node4" presStyleIdx="14" presStyleCnt="63">
        <dgm:presLayoutVars>
          <dgm:chPref val="3"/>
        </dgm:presLayoutVars>
      </dgm:prSet>
      <dgm:spPr/>
    </dgm:pt>
    <dgm:pt modelId="{9308549F-ABD7-4486-975F-ADC069417C2E}" type="pres">
      <dgm:prSet presAssocID="{C1DD8753-58D8-45DC-8EC9-9D179BBAA963}" presName="rootConnector" presStyleLbl="node4" presStyleIdx="14" presStyleCnt="63"/>
      <dgm:spPr/>
    </dgm:pt>
    <dgm:pt modelId="{AA735941-A088-44F7-AEC5-9446538F1EBC}" type="pres">
      <dgm:prSet presAssocID="{C1DD8753-58D8-45DC-8EC9-9D179BBAA963}" presName="hierChild4" presStyleCnt="0"/>
      <dgm:spPr/>
    </dgm:pt>
    <dgm:pt modelId="{6BEA4550-D131-4DC3-B488-E651C5FB145F}" type="pres">
      <dgm:prSet presAssocID="{C1DD8753-58D8-45DC-8EC9-9D179BBAA963}" presName="hierChild5" presStyleCnt="0"/>
      <dgm:spPr/>
    </dgm:pt>
    <dgm:pt modelId="{5C063AC9-4D8D-4D38-ABE9-912ECAF5AA06}" type="pres">
      <dgm:prSet presAssocID="{A8E1862E-229F-42EF-9133-62703CE86ED5}" presName="Name37" presStyleLbl="parChTrans1D4" presStyleIdx="15" presStyleCnt="64"/>
      <dgm:spPr/>
    </dgm:pt>
    <dgm:pt modelId="{C263F535-ACA2-4610-891E-0DA31B593470}" type="pres">
      <dgm:prSet presAssocID="{F5C316BC-43B1-4B02-9450-7CCB92E82AAB}" presName="hierRoot2" presStyleCnt="0">
        <dgm:presLayoutVars>
          <dgm:hierBranch val="init"/>
        </dgm:presLayoutVars>
      </dgm:prSet>
      <dgm:spPr/>
    </dgm:pt>
    <dgm:pt modelId="{4F26CDC4-F5BC-4D43-B723-37953BD49DE0}" type="pres">
      <dgm:prSet presAssocID="{F5C316BC-43B1-4B02-9450-7CCB92E82AAB}" presName="rootComposite" presStyleCnt="0"/>
      <dgm:spPr/>
    </dgm:pt>
    <dgm:pt modelId="{271DE13E-1903-4491-B7A0-77AED4A64590}" type="pres">
      <dgm:prSet presAssocID="{F5C316BC-43B1-4B02-9450-7CCB92E82AAB}" presName="rootText" presStyleLbl="node4" presStyleIdx="15" presStyleCnt="63">
        <dgm:presLayoutVars>
          <dgm:chPref val="3"/>
        </dgm:presLayoutVars>
      </dgm:prSet>
      <dgm:spPr/>
    </dgm:pt>
    <dgm:pt modelId="{BF3B8380-C355-4C8C-89D8-F0EFC5E2D2C6}" type="pres">
      <dgm:prSet presAssocID="{F5C316BC-43B1-4B02-9450-7CCB92E82AAB}" presName="rootConnector" presStyleLbl="node4" presStyleIdx="15" presStyleCnt="63"/>
      <dgm:spPr/>
    </dgm:pt>
    <dgm:pt modelId="{1D18AC27-BFDF-4829-8B1F-264F52FAC531}" type="pres">
      <dgm:prSet presAssocID="{F5C316BC-43B1-4B02-9450-7CCB92E82AAB}" presName="hierChild4" presStyleCnt="0"/>
      <dgm:spPr/>
    </dgm:pt>
    <dgm:pt modelId="{5AF01284-32EA-4B9D-9CE6-B75021EFB4A1}" type="pres">
      <dgm:prSet presAssocID="{F5C316BC-43B1-4B02-9450-7CCB92E82AAB}" presName="hierChild5" presStyleCnt="0"/>
      <dgm:spPr/>
    </dgm:pt>
    <dgm:pt modelId="{22B03391-DBD0-4B9A-A2AD-FAC1132BDF95}" type="pres">
      <dgm:prSet presAssocID="{BD7D9DFE-9AA6-45BD-AF04-52493EC4D760}" presName="Name37" presStyleLbl="parChTrans1D4" presStyleIdx="16" presStyleCnt="64"/>
      <dgm:spPr/>
    </dgm:pt>
    <dgm:pt modelId="{6863BDF5-46F5-4D65-B2A6-28E74598EFBE}" type="pres">
      <dgm:prSet presAssocID="{45CC34F1-B7F0-4707-A457-DF4704E451A2}" presName="hierRoot2" presStyleCnt="0">
        <dgm:presLayoutVars>
          <dgm:hierBranch val="init"/>
        </dgm:presLayoutVars>
      </dgm:prSet>
      <dgm:spPr/>
    </dgm:pt>
    <dgm:pt modelId="{8E9AC548-4D14-445B-B05E-D3439A727D6E}" type="pres">
      <dgm:prSet presAssocID="{45CC34F1-B7F0-4707-A457-DF4704E451A2}" presName="rootComposite" presStyleCnt="0"/>
      <dgm:spPr/>
    </dgm:pt>
    <dgm:pt modelId="{7FEFCEBE-23B9-483B-A397-513CE1B0F36C}" type="pres">
      <dgm:prSet presAssocID="{45CC34F1-B7F0-4707-A457-DF4704E451A2}" presName="rootText" presStyleLbl="node4" presStyleIdx="16" presStyleCnt="63">
        <dgm:presLayoutVars>
          <dgm:chPref val="3"/>
        </dgm:presLayoutVars>
      </dgm:prSet>
      <dgm:spPr/>
    </dgm:pt>
    <dgm:pt modelId="{AE4B3326-47EA-493A-AE6A-7604EB6E3606}" type="pres">
      <dgm:prSet presAssocID="{45CC34F1-B7F0-4707-A457-DF4704E451A2}" presName="rootConnector" presStyleLbl="node4" presStyleIdx="16" presStyleCnt="63"/>
      <dgm:spPr/>
    </dgm:pt>
    <dgm:pt modelId="{4893B5F6-0836-4974-8CC0-21082CBFE562}" type="pres">
      <dgm:prSet presAssocID="{45CC34F1-B7F0-4707-A457-DF4704E451A2}" presName="hierChild4" presStyleCnt="0"/>
      <dgm:spPr/>
    </dgm:pt>
    <dgm:pt modelId="{2371D2FD-9D23-48F1-90F1-61319045F96A}" type="pres">
      <dgm:prSet presAssocID="{45CC34F1-B7F0-4707-A457-DF4704E451A2}" presName="hierChild5" presStyleCnt="0"/>
      <dgm:spPr/>
    </dgm:pt>
    <dgm:pt modelId="{A6A3A8F0-704C-4BFF-9643-A6DAE1CA6091}" type="pres">
      <dgm:prSet presAssocID="{AE7411FA-B76A-4106-B9C6-48A4D6B10810}" presName="Name37" presStyleLbl="parChTrans1D4" presStyleIdx="17" presStyleCnt="64"/>
      <dgm:spPr/>
    </dgm:pt>
    <dgm:pt modelId="{A91F91CE-C248-4541-ABB4-0278F7E51F70}" type="pres">
      <dgm:prSet presAssocID="{FEE4D8C2-4AA1-4488-9A97-C4300B142476}" presName="hierRoot2" presStyleCnt="0">
        <dgm:presLayoutVars>
          <dgm:hierBranch val="init"/>
        </dgm:presLayoutVars>
      </dgm:prSet>
      <dgm:spPr/>
    </dgm:pt>
    <dgm:pt modelId="{1538315E-3AFA-44B0-993E-D8F95393A981}" type="pres">
      <dgm:prSet presAssocID="{FEE4D8C2-4AA1-4488-9A97-C4300B142476}" presName="rootComposite" presStyleCnt="0"/>
      <dgm:spPr/>
    </dgm:pt>
    <dgm:pt modelId="{B934DBAA-FEB1-4FB1-A8E2-8EA96C63C5B4}" type="pres">
      <dgm:prSet presAssocID="{FEE4D8C2-4AA1-4488-9A97-C4300B142476}" presName="rootText" presStyleLbl="node4" presStyleIdx="17" presStyleCnt="63">
        <dgm:presLayoutVars>
          <dgm:chPref val="3"/>
        </dgm:presLayoutVars>
      </dgm:prSet>
      <dgm:spPr/>
    </dgm:pt>
    <dgm:pt modelId="{1E2C11EE-3E98-4AE0-BE0C-F73D06D9E239}" type="pres">
      <dgm:prSet presAssocID="{FEE4D8C2-4AA1-4488-9A97-C4300B142476}" presName="rootConnector" presStyleLbl="node4" presStyleIdx="17" presStyleCnt="63"/>
      <dgm:spPr/>
    </dgm:pt>
    <dgm:pt modelId="{F17A1E45-288F-4C69-B739-A748D81E3588}" type="pres">
      <dgm:prSet presAssocID="{FEE4D8C2-4AA1-4488-9A97-C4300B142476}" presName="hierChild4" presStyleCnt="0"/>
      <dgm:spPr/>
    </dgm:pt>
    <dgm:pt modelId="{90593872-969E-43F0-ADF0-7FE93B79DEF6}" type="pres">
      <dgm:prSet presAssocID="{FEE4D8C2-4AA1-4488-9A97-C4300B142476}" presName="hierChild5" presStyleCnt="0"/>
      <dgm:spPr/>
    </dgm:pt>
    <dgm:pt modelId="{DAD748E1-9542-4D63-A2DE-8315D5A83F73}" type="pres">
      <dgm:prSet presAssocID="{13C67E75-98EF-46FC-8128-99AFE806387C}" presName="Name37" presStyleLbl="parChTrans1D4" presStyleIdx="18" presStyleCnt="64"/>
      <dgm:spPr/>
    </dgm:pt>
    <dgm:pt modelId="{94051B27-6198-4F70-AD67-56AAA82F8DEF}" type="pres">
      <dgm:prSet presAssocID="{33EC9397-66C5-47E2-8BE6-5D564992D97E}" presName="hierRoot2" presStyleCnt="0">
        <dgm:presLayoutVars>
          <dgm:hierBranch val="init"/>
        </dgm:presLayoutVars>
      </dgm:prSet>
      <dgm:spPr/>
    </dgm:pt>
    <dgm:pt modelId="{91052B33-3EC0-4E03-8668-77E7CA9BDDE8}" type="pres">
      <dgm:prSet presAssocID="{33EC9397-66C5-47E2-8BE6-5D564992D97E}" presName="rootComposite" presStyleCnt="0"/>
      <dgm:spPr/>
    </dgm:pt>
    <dgm:pt modelId="{9EEFCAB6-1F78-4A3D-A044-B57FD8CCE4BB}" type="pres">
      <dgm:prSet presAssocID="{33EC9397-66C5-47E2-8BE6-5D564992D97E}" presName="rootText" presStyleLbl="node4" presStyleIdx="18" presStyleCnt="63">
        <dgm:presLayoutVars>
          <dgm:chPref val="3"/>
        </dgm:presLayoutVars>
      </dgm:prSet>
      <dgm:spPr/>
    </dgm:pt>
    <dgm:pt modelId="{E4E23BA7-A7A9-4989-A7E6-6492AFF0159B}" type="pres">
      <dgm:prSet presAssocID="{33EC9397-66C5-47E2-8BE6-5D564992D97E}" presName="rootConnector" presStyleLbl="node4" presStyleIdx="18" presStyleCnt="63"/>
      <dgm:spPr/>
    </dgm:pt>
    <dgm:pt modelId="{1A16EC50-A862-40FC-A68A-CDE83E0FC418}" type="pres">
      <dgm:prSet presAssocID="{33EC9397-66C5-47E2-8BE6-5D564992D97E}" presName="hierChild4" presStyleCnt="0"/>
      <dgm:spPr/>
    </dgm:pt>
    <dgm:pt modelId="{41EFFD8D-FE67-4D4B-B8F9-97359CD403B6}" type="pres">
      <dgm:prSet presAssocID="{33EC9397-66C5-47E2-8BE6-5D564992D97E}" presName="hierChild5" presStyleCnt="0"/>
      <dgm:spPr/>
    </dgm:pt>
    <dgm:pt modelId="{667E41FB-3264-4EA5-9207-45A12A0D8395}" type="pres">
      <dgm:prSet presAssocID="{F63DFDE7-11F6-4820-8C29-D0AD1F1DA262}" presName="hierChild5" presStyleCnt="0"/>
      <dgm:spPr/>
    </dgm:pt>
    <dgm:pt modelId="{1125E4FD-AD87-457B-AF0E-5C297B299A02}" type="pres">
      <dgm:prSet presAssocID="{2CF92474-3757-444A-B636-56504D09353C}" presName="Name37" presStyleLbl="parChTrans1D4" presStyleIdx="19" presStyleCnt="64"/>
      <dgm:spPr/>
    </dgm:pt>
    <dgm:pt modelId="{0F2B4ED6-377A-49E7-A991-F6B2E7C29EF5}" type="pres">
      <dgm:prSet presAssocID="{5D9935BD-A6CF-4F62-9B69-6EDAB1BA869A}" presName="hierRoot2" presStyleCnt="0">
        <dgm:presLayoutVars>
          <dgm:hierBranch val="init"/>
        </dgm:presLayoutVars>
      </dgm:prSet>
      <dgm:spPr/>
    </dgm:pt>
    <dgm:pt modelId="{F5E93015-686F-41C6-B822-A7E6A6A63A9C}" type="pres">
      <dgm:prSet presAssocID="{5D9935BD-A6CF-4F62-9B69-6EDAB1BA869A}" presName="rootComposite" presStyleCnt="0"/>
      <dgm:spPr/>
    </dgm:pt>
    <dgm:pt modelId="{453702AB-3A29-42C5-8A35-04D9CF8FF20F}" type="pres">
      <dgm:prSet presAssocID="{5D9935BD-A6CF-4F62-9B69-6EDAB1BA869A}" presName="rootText" presStyleLbl="node4" presStyleIdx="19" presStyleCnt="63">
        <dgm:presLayoutVars>
          <dgm:chPref val="3"/>
        </dgm:presLayoutVars>
      </dgm:prSet>
      <dgm:spPr/>
    </dgm:pt>
    <dgm:pt modelId="{6D8B8E34-748C-4C7A-B9A1-C14D26D37E13}" type="pres">
      <dgm:prSet presAssocID="{5D9935BD-A6CF-4F62-9B69-6EDAB1BA869A}" presName="rootConnector" presStyleLbl="node4" presStyleIdx="19" presStyleCnt="63"/>
      <dgm:spPr/>
    </dgm:pt>
    <dgm:pt modelId="{F61E5CCD-971B-4B89-83FF-8AEB751E9560}" type="pres">
      <dgm:prSet presAssocID="{5D9935BD-A6CF-4F62-9B69-6EDAB1BA869A}" presName="hierChild4" presStyleCnt="0"/>
      <dgm:spPr/>
    </dgm:pt>
    <dgm:pt modelId="{C8996D2B-262A-4C66-9152-E99EEF2CC36F}" type="pres">
      <dgm:prSet presAssocID="{7A30E40A-FCF9-4D98-A294-7FBBEA0D024A}" presName="Name37" presStyleLbl="parChTrans1D4" presStyleIdx="20" presStyleCnt="64"/>
      <dgm:spPr/>
    </dgm:pt>
    <dgm:pt modelId="{9502F32D-F013-4A48-8C83-350494F5F63A}" type="pres">
      <dgm:prSet presAssocID="{F015D53D-918B-475E-8C53-63347358C4F9}" presName="hierRoot2" presStyleCnt="0">
        <dgm:presLayoutVars>
          <dgm:hierBranch val="init"/>
        </dgm:presLayoutVars>
      </dgm:prSet>
      <dgm:spPr/>
    </dgm:pt>
    <dgm:pt modelId="{8A6C991F-38C6-4FEC-AA33-2E06251670CB}" type="pres">
      <dgm:prSet presAssocID="{F015D53D-918B-475E-8C53-63347358C4F9}" presName="rootComposite" presStyleCnt="0"/>
      <dgm:spPr/>
    </dgm:pt>
    <dgm:pt modelId="{86DE3777-8D3D-44B1-82A0-78AD3E259563}" type="pres">
      <dgm:prSet presAssocID="{F015D53D-918B-475E-8C53-63347358C4F9}" presName="rootText" presStyleLbl="node4" presStyleIdx="20" presStyleCnt="63">
        <dgm:presLayoutVars>
          <dgm:chPref val="3"/>
        </dgm:presLayoutVars>
      </dgm:prSet>
      <dgm:spPr/>
    </dgm:pt>
    <dgm:pt modelId="{C21727FC-ECDA-408E-A60A-7F8673D3D4F9}" type="pres">
      <dgm:prSet presAssocID="{F015D53D-918B-475E-8C53-63347358C4F9}" presName="rootConnector" presStyleLbl="node4" presStyleIdx="20" presStyleCnt="63"/>
      <dgm:spPr/>
    </dgm:pt>
    <dgm:pt modelId="{F3CB5889-EC20-466D-8D18-8E64F21435DD}" type="pres">
      <dgm:prSet presAssocID="{F015D53D-918B-475E-8C53-63347358C4F9}" presName="hierChild4" presStyleCnt="0"/>
      <dgm:spPr/>
    </dgm:pt>
    <dgm:pt modelId="{A2CE498C-66E8-4CD3-9683-1A2F52DE9A24}" type="pres">
      <dgm:prSet presAssocID="{F015D53D-918B-475E-8C53-63347358C4F9}" presName="hierChild5" presStyleCnt="0"/>
      <dgm:spPr/>
    </dgm:pt>
    <dgm:pt modelId="{570E62A5-4168-4857-8899-60E9B4D55A9E}" type="pres">
      <dgm:prSet presAssocID="{E9D6C020-5DBC-4036-98F9-F3D6EE50ABBE}" presName="Name37" presStyleLbl="parChTrans1D4" presStyleIdx="21" presStyleCnt="64"/>
      <dgm:spPr/>
    </dgm:pt>
    <dgm:pt modelId="{ECF35C6C-6598-448F-AF5E-246B1DB9FC04}" type="pres">
      <dgm:prSet presAssocID="{7A53CA63-AFBF-4B67-A6DC-895E5A38C0DA}" presName="hierRoot2" presStyleCnt="0">
        <dgm:presLayoutVars>
          <dgm:hierBranch val="init"/>
        </dgm:presLayoutVars>
      </dgm:prSet>
      <dgm:spPr/>
    </dgm:pt>
    <dgm:pt modelId="{5E5B40DF-05B1-4F6B-9AC5-FA462839C7A2}" type="pres">
      <dgm:prSet presAssocID="{7A53CA63-AFBF-4B67-A6DC-895E5A38C0DA}" presName="rootComposite" presStyleCnt="0"/>
      <dgm:spPr/>
    </dgm:pt>
    <dgm:pt modelId="{691A3AED-E794-4AB3-B894-ED15A2DD3BE1}" type="pres">
      <dgm:prSet presAssocID="{7A53CA63-AFBF-4B67-A6DC-895E5A38C0DA}" presName="rootText" presStyleLbl="node4" presStyleIdx="21" presStyleCnt="63">
        <dgm:presLayoutVars>
          <dgm:chPref val="3"/>
        </dgm:presLayoutVars>
      </dgm:prSet>
      <dgm:spPr/>
    </dgm:pt>
    <dgm:pt modelId="{5EF0AD8D-8A61-49B2-ADAC-304D38D07A5C}" type="pres">
      <dgm:prSet presAssocID="{7A53CA63-AFBF-4B67-A6DC-895E5A38C0DA}" presName="rootConnector" presStyleLbl="node4" presStyleIdx="21" presStyleCnt="63"/>
      <dgm:spPr/>
    </dgm:pt>
    <dgm:pt modelId="{0E4E8959-87FF-4D0A-AE7D-4DE9AAC74274}" type="pres">
      <dgm:prSet presAssocID="{7A53CA63-AFBF-4B67-A6DC-895E5A38C0DA}" presName="hierChild4" presStyleCnt="0"/>
      <dgm:spPr/>
    </dgm:pt>
    <dgm:pt modelId="{03C839B6-F9A6-452C-86ED-D0B32F7FE279}" type="pres">
      <dgm:prSet presAssocID="{7A53CA63-AFBF-4B67-A6DC-895E5A38C0DA}" presName="hierChild5" presStyleCnt="0"/>
      <dgm:spPr/>
    </dgm:pt>
    <dgm:pt modelId="{12A249E9-DA00-4036-BC38-A4583D4C746C}" type="pres">
      <dgm:prSet presAssocID="{00DD7251-AB1D-492C-8A28-E9A32FB0B3B6}" presName="Name37" presStyleLbl="parChTrans1D4" presStyleIdx="22" presStyleCnt="64"/>
      <dgm:spPr/>
    </dgm:pt>
    <dgm:pt modelId="{01FDEC02-305E-401E-819C-B6751EFC94B5}" type="pres">
      <dgm:prSet presAssocID="{89D45355-D979-49E8-8073-46180DAFCD57}" presName="hierRoot2" presStyleCnt="0">
        <dgm:presLayoutVars>
          <dgm:hierBranch val="init"/>
        </dgm:presLayoutVars>
      </dgm:prSet>
      <dgm:spPr/>
    </dgm:pt>
    <dgm:pt modelId="{097A07B1-A925-43FF-B853-49627DD2CC4A}" type="pres">
      <dgm:prSet presAssocID="{89D45355-D979-49E8-8073-46180DAFCD57}" presName="rootComposite" presStyleCnt="0"/>
      <dgm:spPr/>
    </dgm:pt>
    <dgm:pt modelId="{819B4707-7BCA-4597-BD89-891A0D6E81B4}" type="pres">
      <dgm:prSet presAssocID="{89D45355-D979-49E8-8073-46180DAFCD57}" presName="rootText" presStyleLbl="node4" presStyleIdx="22" presStyleCnt="63">
        <dgm:presLayoutVars>
          <dgm:chPref val="3"/>
        </dgm:presLayoutVars>
      </dgm:prSet>
      <dgm:spPr/>
    </dgm:pt>
    <dgm:pt modelId="{A58675FB-A37B-45EA-8FC3-139A0F448342}" type="pres">
      <dgm:prSet presAssocID="{89D45355-D979-49E8-8073-46180DAFCD57}" presName="rootConnector" presStyleLbl="node4" presStyleIdx="22" presStyleCnt="63"/>
      <dgm:spPr/>
    </dgm:pt>
    <dgm:pt modelId="{E907F0C8-09AA-44CD-B579-64585BCD6D0E}" type="pres">
      <dgm:prSet presAssocID="{89D45355-D979-49E8-8073-46180DAFCD57}" presName="hierChild4" presStyleCnt="0"/>
      <dgm:spPr/>
    </dgm:pt>
    <dgm:pt modelId="{7586A066-8AA5-4D64-9E71-B1BA0068DE11}" type="pres">
      <dgm:prSet presAssocID="{89D45355-D979-49E8-8073-46180DAFCD57}" presName="hierChild5" presStyleCnt="0"/>
      <dgm:spPr/>
    </dgm:pt>
    <dgm:pt modelId="{3ADFF50F-CDB1-4639-88C1-C0DA36F8DA91}" type="pres">
      <dgm:prSet presAssocID="{A0292D20-715B-468A-947A-058B3A1A74A7}" presName="Name37" presStyleLbl="parChTrans1D4" presStyleIdx="23" presStyleCnt="64"/>
      <dgm:spPr/>
    </dgm:pt>
    <dgm:pt modelId="{770283F6-94B8-4771-86EF-4B5A185584FB}" type="pres">
      <dgm:prSet presAssocID="{8AC1A7B3-902F-4904-A224-9689CC4D4C64}" presName="hierRoot2" presStyleCnt="0">
        <dgm:presLayoutVars>
          <dgm:hierBranch val="init"/>
        </dgm:presLayoutVars>
      </dgm:prSet>
      <dgm:spPr/>
    </dgm:pt>
    <dgm:pt modelId="{A73EC508-815B-4861-ADAF-923B803B8276}" type="pres">
      <dgm:prSet presAssocID="{8AC1A7B3-902F-4904-A224-9689CC4D4C64}" presName="rootComposite" presStyleCnt="0"/>
      <dgm:spPr/>
    </dgm:pt>
    <dgm:pt modelId="{B7392E1D-3D0D-409B-A22F-4BE04F626F17}" type="pres">
      <dgm:prSet presAssocID="{8AC1A7B3-902F-4904-A224-9689CC4D4C64}" presName="rootText" presStyleLbl="node4" presStyleIdx="23" presStyleCnt="63">
        <dgm:presLayoutVars>
          <dgm:chPref val="3"/>
        </dgm:presLayoutVars>
      </dgm:prSet>
      <dgm:spPr/>
    </dgm:pt>
    <dgm:pt modelId="{17763738-F271-44A6-B912-D34A694CF83C}" type="pres">
      <dgm:prSet presAssocID="{8AC1A7B3-902F-4904-A224-9689CC4D4C64}" presName="rootConnector" presStyleLbl="node4" presStyleIdx="23" presStyleCnt="63"/>
      <dgm:spPr/>
    </dgm:pt>
    <dgm:pt modelId="{93DC96EC-2D41-4A59-B6AF-19F37F3E512A}" type="pres">
      <dgm:prSet presAssocID="{8AC1A7B3-902F-4904-A224-9689CC4D4C64}" presName="hierChild4" presStyleCnt="0"/>
      <dgm:spPr/>
    </dgm:pt>
    <dgm:pt modelId="{561C634E-1A75-4C6C-8518-41D6BC33C1EA}" type="pres">
      <dgm:prSet presAssocID="{8AC1A7B3-902F-4904-A224-9689CC4D4C64}" presName="hierChild5" presStyleCnt="0"/>
      <dgm:spPr/>
    </dgm:pt>
    <dgm:pt modelId="{91979A36-95AE-42C1-9831-4205C7F0D768}" type="pres">
      <dgm:prSet presAssocID="{FF8B49C4-1364-4025-B342-8F11B49A7C6A}" presName="Name37" presStyleLbl="parChTrans1D4" presStyleIdx="24" presStyleCnt="64"/>
      <dgm:spPr/>
    </dgm:pt>
    <dgm:pt modelId="{A123D412-4E8F-467D-9FF6-C2D0A88DD94B}" type="pres">
      <dgm:prSet presAssocID="{1DBFD3EB-431E-4122-ACAE-5DA234455E6B}" presName="hierRoot2" presStyleCnt="0">
        <dgm:presLayoutVars>
          <dgm:hierBranch val="init"/>
        </dgm:presLayoutVars>
      </dgm:prSet>
      <dgm:spPr/>
    </dgm:pt>
    <dgm:pt modelId="{D88C43CC-C91D-4561-BAA6-6F7EC946677F}" type="pres">
      <dgm:prSet presAssocID="{1DBFD3EB-431E-4122-ACAE-5DA234455E6B}" presName="rootComposite" presStyleCnt="0"/>
      <dgm:spPr/>
    </dgm:pt>
    <dgm:pt modelId="{40B6ECCF-D400-49AF-8AEF-B917E3A74E8E}" type="pres">
      <dgm:prSet presAssocID="{1DBFD3EB-431E-4122-ACAE-5DA234455E6B}" presName="rootText" presStyleLbl="node4" presStyleIdx="24" presStyleCnt="63">
        <dgm:presLayoutVars>
          <dgm:chPref val="3"/>
        </dgm:presLayoutVars>
      </dgm:prSet>
      <dgm:spPr/>
    </dgm:pt>
    <dgm:pt modelId="{A22C5918-878C-41E3-AF96-4D0A45DB1CF5}" type="pres">
      <dgm:prSet presAssocID="{1DBFD3EB-431E-4122-ACAE-5DA234455E6B}" presName="rootConnector" presStyleLbl="node4" presStyleIdx="24" presStyleCnt="63"/>
      <dgm:spPr/>
    </dgm:pt>
    <dgm:pt modelId="{1B8681D4-A49C-4FEC-83F1-08B07DEAD28F}" type="pres">
      <dgm:prSet presAssocID="{1DBFD3EB-431E-4122-ACAE-5DA234455E6B}" presName="hierChild4" presStyleCnt="0"/>
      <dgm:spPr/>
    </dgm:pt>
    <dgm:pt modelId="{B0D07211-C503-48EE-A0E6-336633A43C30}" type="pres">
      <dgm:prSet presAssocID="{1DBFD3EB-431E-4122-ACAE-5DA234455E6B}" presName="hierChild5" presStyleCnt="0"/>
      <dgm:spPr/>
    </dgm:pt>
    <dgm:pt modelId="{37861228-9EBA-4EEF-B207-B585F0AD2220}" type="pres">
      <dgm:prSet presAssocID="{5D9935BD-A6CF-4F62-9B69-6EDAB1BA869A}" presName="hierChild5" presStyleCnt="0"/>
      <dgm:spPr/>
    </dgm:pt>
    <dgm:pt modelId="{B1C9B7B8-CECA-4439-80CE-907C6432CFC6}" type="pres">
      <dgm:prSet presAssocID="{150444C6-F244-44A9-AFE6-E7816E6D6D7C}" presName="hierChild5" presStyleCnt="0"/>
      <dgm:spPr/>
    </dgm:pt>
    <dgm:pt modelId="{7CFB17C0-5B20-4353-93C1-6E20C61F4780}" type="pres">
      <dgm:prSet presAssocID="{92E1818C-9B98-4EBB-AE8F-CDCA78F643B1}" presName="Name37" presStyleLbl="parChTrans1D3" presStyleIdx="3" presStyleCnt="26"/>
      <dgm:spPr/>
    </dgm:pt>
    <dgm:pt modelId="{CC6E509B-400A-4D24-8F4B-460E5B7420D7}" type="pres">
      <dgm:prSet presAssocID="{5C83E9AF-17A3-4C3D-ADE8-96BDC4FC72BC}" presName="hierRoot2" presStyleCnt="0">
        <dgm:presLayoutVars>
          <dgm:hierBranch val="init"/>
        </dgm:presLayoutVars>
      </dgm:prSet>
      <dgm:spPr/>
    </dgm:pt>
    <dgm:pt modelId="{0C66DDED-737B-4B70-8756-61082A2E2C33}" type="pres">
      <dgm:prSet presAssocID="{5C83E9AF-17A3-4C3D-ADE8-96BDC4FC72BC}" presName="rootComposite" presStyleCnt="0"/>
      <dgm:spPr/>
    </dgm:pt>
    <dgm:pt modelId="{F352C011-5030-4CBA-B73F-FF43EED3B2F0}" type="pres">
      <dgm:prSet presAssocID="{5C83E9AF-17A3-4C3D-ADE8-96BDC4FC72BC}" presName="rootText" presStyleLbl="node3" presStyleIdx="3" presStyleCnt="13">
        <dgm:presLayoutVars>
          <dgm:chPref val="3"/>
        </dgm:presLayoutVars>
      </dgm:prSet>
      <dgm:spPr/>
    </dgm:pt>
    <dgm:pt modelId="{8D2AF78E-5BC3-416A-A289-283784A450FA}" type="pres">
      <dgm:prSet presAssocID="{5C83E9AF-17A3-4C3D-ADE8-96BDC4FC72BC}" presName="rootConnector" presStyleLbl="node3" presStyleIdx="3" presStyleCnt="13"/>
      <dgm:spPr/>
    </dgm:pt>
    <dgm:pt modelId="{5AEE1EC1-43D3-4023-B609-18DF1D790CDC}" type="pres">
      <dgm:prSet presAssocID="{5C83E9AF-17A3-4C3D-ADE8-96BDC4FC72BC}" presName="hierChild4" presStyleCnt="0"/>
      <dgm:spPr/>
    </dgm:pt>
    <dgm:pt modelId="{341F4633-A226-4C0B-9746-40B89330ED83}" type="pres">
      <dgm:prSet presAssocID="{1135AB3C-9495-4CF0-B2CE-F922F817F69C}" presName="Name37" presStyleLbl="parChTrans1D4" presStyleIdx="25" presStyleCnt="64"/>
      <dgm:spPr/>
    </dgm:pt>
    <dgm:pt modelId="{EA5D55DC-912E-4904-8A0F-D6284AD6E372}" type="pres">
      <dgm:prSet presAssocID="{0D5237D8-281A-4749-922B-CE82D003396B}" presName="hierRoot2" presStyleCnt="0">
        <dgm:presLayoutVars>
          <dgm:hierBranch val="init"/>
        </dgm:presLayoutVars>
      </dgm:prSet>
      <dgm:spPr/>
    </dgm:pt>
    <dgm:pt modelId="{80FEFDEC-1F82-44A7-B944-FF4D10DB795C}" type="pres">
      <dgm:prSet presAssocID="{0D5237D8-281A-4749-922B-CE82D003396B}" presName="rootComposite" presStyleCnt="0"/>
      <dgm:spPr/>
    </dgm:pt>
    <dgm:pt modelId="{81BFD829-B921-4B47-8B2E-0C42F7FE774C}" type="pres">
      <dgm:prSet presAssocID="{0D5237D8-281A-4749-922B-CE82D003396B}" presName="rootText" presStyleLbl="node4" presStyleIdx="25" presStyleCnt="63">
        <dgm:presLayoutVars>
          <dgm:chPref val="3"/>
        </dgm:presLayoutVars>
      </dgm:prSet>
      <dgm:spPr/>
    </dgm:pt>
    <dgm:pt modelId="{E44324C7-4AFB-40C6-9070-992415AD9106}" type="pres">
      <dgm:prSet presAssocID="{0D5237D8-281A-4749-922B-CE82D003396B}" presName="rootConnector" presStyleLbl="node4" presStyleIdx="25" presStyleCnt="63"/>
      <dgm:spPr/>
    </dgm:pt>
    <dgm:pt modelId="{907A52D6-4D6F-4E05-A448-E820C96FF401}" type="pres">
      <dgm:prSet presAssocID="{0D5237D8-281A-4749-922B-CE82D003396B}" presName="hierChild4" presStyleCnt="0"/>
      <dgm:spPr/>
    </dgm:pt>
    <dgm:pt modelId="{F49939C8-961A-43CD-8D31-9AA42EE9D7CE}" type="pres">
      <dgm:prSet presAssocID="{0D5237D8-281A-4749-922B-CE82D003396B}" presName="hierChild5" presStyleCnt="0"/>
      <dgm:spPr/>
    </dgm:pt>
    <dgm:pt modelId="{765A058F-AC7B-4F90-8A14-7129BB2248E8}" type="pres">
      <dgm:prSet presAssocID="{2021A09C-88A4-4CD6-8815-F7F3E9F53BCD}" presName="Name37" presStyleLbl="parChTrans1D4" presStyleIdx="26" presStyleCnt="64"/>
      <dgm:spPr/>
    </dgm:pt>
    <dgm:pt modelId="{9BCE38BD-5B94-410A-AF9C-180F414DCC6C}" type="pres">
      <dgm:prSet presAssocID="{157195F5-67FA-47A9-A515-65EF99F6D117}" presName="hierRoot2" presStyleCnt="0">
        <dgm:presLayoutVars>
          <dgm:hierBranch val="init"/>
        </dgm:presLayoutVars>
      </dgm:prSet>
      <dgm:spPr/>
    </dgm:pt>
    <dgm:pt modelId="{243C6FE3-F187-4DD2-AA75-DC11419C603F}" type="pres">
      <dgm:prSet presAssocID="{157195F5-67FA-47A9-A515-65EF99F6D117}" presName="rootComposite" presStyleCnt="0"/>
      <dgm:spPr/>
    </dgm:pt>
    <dgm:pt modelId="{C5287C2A-DAD8-4539-B40C-FBBB416FE3E7}" type="pres">
      <dgm:prSet presAssocID="{157195F5-67FA-47A9-A515-65EF99F6D117}" presName="rootText" presStyleLbl="node4" presStyleIdx="26" presStyleCnt="63">
        <dgm:presLayoutVars>
          <dgm:chPref val="3"/>
        </dgm:presLayoutVars>
      </dgm:prSet>
      <dgm:spPr/>
    </dgm:pt>
    <dgm:pt modelId="{48D0C778-04F0-4E3C-8422-7808BFD8B2C2}" type="pres">
      <dgm:prSet presAssocID="{157195F5-67FA-47A9-A515-65EF99F6D117}" presName="rootConnector" presStyleLbl="node4" presStyleIdx="26" presStyleCnt="63"/>
      <dgm:spPr/>
    </dgm:pt>
    <dgm:pt modelId="{89C82EC2-E233-4E60-867D-63850B826E4D}" type="pres">
      <dgm:prSet presAssocID="{157195F5-67FA-47A9-A515-65EF99F6D117}" presName="hierChild4" presStyleCnt="0"/>
      <dgm:spPr/>
    </dgm:pt>
    <dgm:pt modelId="{05796F06-BC30-40C3-A2C2-C816AF5F38F0}" type="pres">
      <dgm:prSet presAssocID="{157195F5-67FA-47A9-A515-65EF99F6D117}" presName="hierChild5" presStyleCnt="0"/>
      <dgm:spPr/>
    </dgm:pt>
    <dgm:pt modelId="{980FA3A7-A380-45CF-B618-AC31A75A8419}" type="pres">
      <dgm:prSet presAssocID="{B9AB1B21-9FD9-405D-A82E-7D63184DAE3A}" presName="Name37" presStyleLbl="parChTrans1D4" presStyleIdx="27" presStyleCnt="64"/>
      <dgm:spPr/>
    </dgm:pt>
    <dgm:pt modelId="{B4F39EE8-A545-460D-B8EA-11B00E9B0637}" type="pres">
      <dgm:prSet presAssocID="{027CC442-021D-4D5E-9F8F-8F5728762460}" presName="hierRoot2" presStyleCnt="0">
        <dgm:presLayoutVars>
          <dgm:hierBranch val="init"/>
        </dgm:presLayoutVars>
      </dgm:prSet>
      <dgm:spPr/>
    </dgm:pt>
    <dgm:pt modelId="{BEEED236-4C08-4E3A-A40C-4745135C51FC}" type="pres">
      <dgm:prSet presAssocID="{027CC442-021D-4D5E-9F8F-8F5728762460}" presName="rootComposite" presStyleCnt="0"/>
      <dgm:spPr/>
    </dgm:pt>
    <dgm:pt modelId="{CEDE89EB-CF4C-4F34-8FBC-7E81DE830113}" type="pres">
      <dgm:prSet presAssocID="{027CC442-021D-4D5E-9F8F-8F5728762460}" presName="rootText" presStyleLbl="node4" presStyleIdx="27" presStyleCnt="63">
        <dgm:presLayoutVars>
          <dgm:chPref val="3"/>
        </dgm:presLayoutVars>
      </dgm:prSet>
      <dgm:spPr/>
    </dgm:pt>
    <dgm:pt modelId="{C50A053F-F697-43A5-B358-3F39A244C136}" type="pres">
      <dgm:prSet presAssocID="{027CC442-021D-4D5E-9F8F-8F5728762460}" presName="rootConnector" presStyleLbl="node4" presStyleIdx="27" presStyleCnt="63"/>
      <dgm:spPr/>
    </dgm:pt>
    <dgm:pt modelId="{42EEE2C4-B5C2-48FF-83BC-56C1A98288B0}" type="pres">
      <dgm:prSet presAssocID="{027CC442-021D-4D5E-9F8F-8F5728762460}" presName="hierChild4" presStyleCnt="0"/>
      <dgm:spPr/>
    </dgm:pt>
    <dgm:pt modelId="{F48B8D9C-FEBE-4CDC-8E73-5CAF0F1B17DB}" type="pres">
      <dgm:prSet presAssocID="{027CC442-021D-4D5E-9F8F-8F5728762460}" presName="hierChild5" presStyleCnt="0"/>
      <dgm:spPr/>
    </dgm:pt>
    <dgm:pt modelId="{774852F9-EAF9-4164-BE65-DE72BF9A06E7}" type="pres">
      <dgm:prSet presAssocID="{6F562636-8BF9-4D59-80DA-F443C44AC63B}" presName="Name37" presStyleLbl="parChTrans1D4" presStyleIdx="28" presStyleCnt="64"/>
      <dgm:spPr/>
    </dgm:pt>
    <dgm:pt modelId="{1F0B1731-2347-4412-B3C4-1FABF49FDB32}" type="pres">
      <dgm:prSet presAssocID="{2FD7D257-EF31-49A3-BAAC-3A19A5F3AEBE}" presName="hierRoot2" presStyleCnt="0">
        <dgm:presLayoutVars>
          <dgm:hierBranch val="init"/>
        </dgm:presLayoutVars>
      </dgm:prSet>
      <dgm:spPr/>
    </dgm:pt>
    <dgm:pt modelId="{B56C3F67-6809-4114-AA3B-2B0825163068}" type="pres">
      <dgm:prSet presAssocID="{2FD7D257-EF31-49A3-BAAC-3A19A5F3AEBE}" presName="rootComposite" presStyleCnt="0"/>
      <dgm:spPr/>
    </dgm:pt>
    <dgm:pt modelId="{B44F73AE-FF7E-4376-B046-58FC89E8193B}" type="pres">
      <dgm:prSet presAssocID="{2FD7D257-EF31-49A3-BAAC-3A19A5F3AEBE}" presName="rootText" presStyleLbl="node4" presStyleIdx="28" presStyleCnt="63">
        <dgm:presLayoutVars>
          <dgm:chPref val="3"/>
        </dgm:presLayoutVars>
      </dgm:prSet>
      <dgm:spPr/>
    </dgm:pt>
    <dgm:pt modelId="{6B9791FD-08A6-48A1-A72D-25B07340F094}" type="pres">
      <dgm:prSet presAssocID="{2FD7D257-EF31-49A3-BAAC-3A19A5F3AEBE}" presName="rootConnector" presStyleLbl="node4" presStyleIdx="28" presStyleCnt="63"/>
      <dgm:spPr/>
    </dgm:pt>
    <dgm:pt modelId="{5E525DAC-A2AE-4CDE-8549-7D6A3167C0D9}" type="pres">
      <dgm:prSet presAssocID="{2FD7D257-EF31-49A3-BAAC-3A19A5F3AEBE}" presName="hierChild4" presStyleCnt="0"/>
      <dgm:spPr/>
    </dgm:pt>
    <dgm:pt modelId="{5B77DF54-7C7B-4905-BCDB-3DC144FDFA8D}" type="pres">
      <dgm:prSet presAssocID="{2FD7D257-EF31-49A3-BAAC-3A19A5F3AEBE}" presName="hierChild5" presStyleCnt="0"/>
      <dgm:spPr/>
    </dgm:pt>
    <dgm:pt modelId="{BBB0D109-5FC7-4D3A-BEB8-B5E63DEBD922}" type="pres">
      <dgm:prSet presAssocID="{1576E502-1EEB-4A6C-96F8-7A55C2E4FB64}" presName="Name37" presStyleLbl="parChTrans1D4" presStyleIdx="29" presStyleCnt="64"/>
      <dgm:spPr/>
    </dgm:pt>
    <dgm:pt modelId="{132A6A16-203E-4637-83AB-704A6CEB19B4}" type="pres">
      <dgm:prSet presAssocID="{65CF4636-2473-41D6-B3C7-2872958A29D5}" presName="hierRoot2" presStyleCnt="0">
        <dgm:presLayoutVars>
          <dgm:hierBranch val="init"/>
        </dgm:presLayoutVars>
      </dgm:prSet>
      <dgm:spPr/>
    </dgm:pt>
    <dgm:pt modelId="{83C0071A-71E5-4B13-93DE-CC09B1D3A5C4}" type="pres">
      <dgm:prSet presAssocID="{65CF4636-2473-41D6-B3C7-2872958A29D5}" presName="rootComposite" presStyleCnt="0"/>
      <dgm:spPr/>
    </dgm:pt>
    <dgm:pt modelId="{ACDA3097-CDFA-47E7-AEFC-C6ED94D80314}" type="pres">
      <dgm:prSet presAssocID="{65CF4636-2473-41D6-B3C7-2872958A29D5}" presName="rootText" presStyleLbl="node4" presStyleIdx="29" presStyleCnt="63">
        <dgm:presLayoutVars>
          <dgm:chPref val="3"/>
        </dgm:presLayoutVars>
      </dgm:prSet>
      <dgm:spPr/>
    </dgm:pt>
    <dgm:pt modelId="{2A29B57B-A34A-4445-829F-4FF421D21197}" type="pres">
      <dgm:prSet presAssocID="{65CF4636-2473-41D6-B3C7-2872958A29D5}" presName="rootConnector" presStyleLbl="node4" presStyleIdx="29" presStyleCnt="63"/>
      <dgm:spPr/>
    </dgm:pt>
    <dgm:pt modelId="{045EAF1C-50B1-4144-B5CB-81F887E62959}" type="pres">
      <dgm:prSet presAssocID="{65CF4636-2473-41D6-B3C7-2872958A29D5}" presName="hierChild4" presStyleCnt="0"/>
      <dgm:spPr/>
    </dgm:pt>
    <dgm:pt modelId="{EC146A08-E67B-45C3-B4D0-6BB1B49FD7E9}" type="pres">
      <dgm:prSet presAssocID="{65CF4636-2473-41D6-B3C7-2872958A29D5}" presName="hierChild5" presStyleCnt="0"/>
      <dgm:spPr/>
    </dgm:pt>
    <dgm:pt modelId="{F597A853-5895-4DC6-AAF9-3E3DDC37BF93}" type="pres">
      <dgm:prSet presAssocID="{88161CC9-9BCC-4438-9370-EEB3CE3AF558}" presName="Name37" presStyleLbl="parChTrans1D4" presStyleIdx="30" presStyleCnt="64"/>
      <dgm:spPr/>
    </dgm:pt>
    <dgm:pt modelId="{3D60795F-22CC-48EC-8440-C9EFA41EF343}" type="pres">
      <dgm:prSet presAssocID="{7190B7A5-FB98-43C8-9FC0-7669C13A1C00}" presName="hierRoot2" presStyleCnt="0">
        <dgm:presLayoutVars>
          <dgm:hierBranch val="init"/>
        </dgm:presLayoutVars>
      </dgm:prSet>
      <dgm:spPr/>
    </dgm:pt>
    <dgm:pt modelId="{4F4941A6-598A-4B4F-95B9-E2958E8067C5}" type="pres">
      <dgm:prSet presAssocID="{7190B7A5-FB98-43C8-9FC0-7669C13A1C00}" presName="rootComposite" presStyleCnt="0"/>
      <dgm:spPr/>
    </dgm:pt>
    <dgm:pt modelId="{BF17CCE6-8333-4D8C-BF46-C6859418B84C}" type="pres">
      <dgm:prSet presAssocID="{7190B7A5-FB98-43C8-9FC0-7669C13A1C00}" presName="rootText" presStyleLbl="node4" presStyleIdx="30" presStyleCnt="63">
        <dgm:presLayoutVars>
          <dgm:chPref val="3"/>
        </dgm:presLayoutVars>
      </dgm:prSet>
      <dgm:spPr/>
    </dgm:pt>
    <dgm:pt modelId="{33167F19-231D-4150-AC6C-221B33C81426}" type="pres">
      <dgm:prSet presAssocID="{7190B7A5-FB98-43C8-9FC0-7669C13A1C00}" presName="rootConnector" presStyleLbl="node4" presStyleIdx="30" presStyleCnt="63"/>
      <dgm:spPr/>
    </dgm:pt>
    <dgm:pt modelId="{770DCB24-8965-4185-9D22-583626EEE84A}" type="pres">
      <dgm:prSet presAssocID="{7190B7A5-FB98-43C8-9FC0-7669C13A1C00}" presName="hierChild4" presStyleCnt="0"/>
      <dgm:spPr/>
    </dgm:pt>
    <dgm:pt modelId="{3D471B7E-4151-46A0-B046-B18821593770}" type="pres">
      <dgm:prSet presAssocID="{7190B7A5-FB98-43C8-9FC0-7669C13A1C00}" presName="hierChild5" presStyleCnt="0"/>
      <dgm:spPr/>
    </dgm:pt>
    <dgm:pt modelId="{C102223F-5A4B-4ED7-BCD7-E11E20DE5307}" type="pres">
      <dgm:prSet presAssocID="{5C83E9AF-17A3-4C3D-ADE8-96BDC4FC72BC}" presName="hierChild5" presStyleCnt="0"/>
      <dgm:spPr/>
    </dgm:pt>
    <dgm:pt modelId="{71FDE23A-A224-4B81-9E88-8DC908A25456}" type="pres">
      <dgm:prSet presAssocID="{C0CA5D37-F31F-4382-A813-413E76D39E3C}" presName="Name111" presStyleLbl="parChTrans1D4" presStyleIdx="31" presStyleCnt="64"/>
      <dgm:spPr/>
    </dgm:pt>
    <dgm:pt modelId="{8040E694-BB78-4817-93CD-D87D4C16C0A4}" type="pres">
      <dgm:prSet presAssocID="{9E0C9F94-A66D-4246-BD7C-D0118C743A16}" presName="hierRoot3" presStyleCnt="0">
        <dgm:presLayoutVars>
          <dgm:hierBranch val="init"/>
        </dgm:presLayoutVars>
      </dgm:prSet>
      <dgm:spPr/>
    </dgm:pt>
    <dgm:pt modelId="{6CD9B43B-02A5-4E0D-9214-A0E63088FC28}" type="pres">
      <dgm:prSet presAssocID="{9E0C9F94-A66D-4246-BD7C-D0118C743A16}" presName="rootComposite3" presStyleCnt="0"/>
      <dgm:spPr/>
    </dgm:pt>
    <dgm:pt modelId="{00393FE2-FFC5-4F8C-A316-FF9AC83B99CD}" type="pres">
      <dgm:prSet presAssocID="{9E0C9F94-A66D-4246-BD7C-D0118C743A16}" presName="rootText3" presStyleLbl="asst3" presStyleIdx="0" presStyleCnt="1">
        <dgm:presLayoutVars>
          <dgm:chPref val="3"/>
        </dgm:presLayoutVars>
      </dgm:prSet>
      <dgm:spPr/>
    </dgm:pt>
    <dgm:pt modelId="{C6929399-A92D-42C6-9419-C3A600F80755}" type="pres">
      <dgm:prSet presAssocID="{9E0C9F94-A66D-4246-BD7C-D0118C743A16}" presName="rootConnector3" presStyleLbl="asst3" presStyleIdx="0" presStyleCnt="1"/>
      <dgm:spPr/>
    </dgm:pt>
    <dgm:pt modelId="{53A54398-5F74-48BB-892E-430AFE310C84}" type="pres">
      <dgm:prSet presAssocID="{9E0C9F94-A66D-4246-BD7C-D0118C743A16}" presName="hierChild6" presStyleCnt="0"/>
      <dgm:spPr/>
    </dgm:pt>
    <dgm:pt modelId="{7345300D-D0CB-47AB-9ADE-060573C1A887}" type="pres">
      <dgm:prSet presAssocID="{9E0C9F94-A66D-4246-BD7C-D0118C743A16}" presName="hierChild7" presStyleCnt="0"/>
      <dgm:spPr/>
    </dgm:pt>
    <dgm:pt modelId="{1C60051C-D247-480C-B073-DCEB5DB85030}" type="pres">
      <dgm:prSet presAssocID="{AF9470F3-AB06-4D45-B577-74CF0D76A720}" presName="Name37" presStyleLbl="parChTrans1D3" presStyleIdx="4" presStyleCnt="26"/>
      <dgm:spPr/>
    </dgm:pt>
    <dgm:pt modelId="{DC0C84D4-E5C9-4D83-A1B7-B5FC03FB2580}" type="pres">
      <dgm:prSet presAssocID="{DED8CDA3-C7E3-46B7-AC95-465D222CC348}" presName="hierRoot2" presStyleCnt="0">
        <dgm:presLayoutVars>
          <dgm:hierBranch val="init"/>
        </dgm:presLayoutVars>
      </dgm:prSet>
      <dgm:spPr/>
    </dgm:pt>
    <dgm:pt modelId="{488FD93D-81B4-4935-A688-9FE16675FEDD}" type="pres">
      <dgm:prSet presAssocID="{DED8CDA3-C7E3-46B7-AC95-465D222CC348}" presName="rootComposite" presStyleCnt="0"/>
      <dgm:spPr/>
    </dgm:pt>
    <dgm:pt modelId="{00B3DF8D-11C5-4D64-93F8-DB4FFD1C0DAA}" type="pres">
      <dgm:prSet presAssocID="{DED8CDA3-C7E3-46B7-AC95-465D222CC348}" presName="rootText" presStyleLbl="node3" presStyleIdx="4" presStyleCnt="13">
        <dgm:presLayoutVars>
          <dgm:chPref val="3"/>
        </dgm:presLayoutVars>
      </dgm:prSet>
      <dgm:spPr/>
    </dgm:pt>
    <dgm:pt modelId="{4E4C0DB4-C7DF-4B57-8E4F-5995A96C9EB9}" type="pres">
      <dgm:prSet presAssocID="{DED8CDA3-C7E3-46B7-AC95-465D222CC348}" presName="rootConnector" presStyleLbl="node3" presStyleIdx="4" presStyleCnt="13"/>
      <dgm:spPr/>
    </dgm:pt>
    <dgm:pt modelId="{043DCA12-8FC6-4F67-88F2-915409E9AA0F}" type="pres">
      <dgm:prSet presAssocID="{DED8CDA3-C7E3-46B7-AC95-465D222CC348}" presName="hierChild4" presStyleCnt="0"/>
      <dgm:spPr/>
    </dgm:pt>
    <dgm:pt modelId="{9BF82E64-A7EF-47CB-A03F-03D9E985540F}" type="pres">
      <dgm:prSet presAssocID="{25289FB0-3EEA-4D09-B7CC-84DC67B0EC65}" presName="Name37" presStyleLbl="parChTrans1D4" presStyleIdx="32" presStyleCnt="64"/>
      <dgm:spPr/>
    </dgm:pt>
    <dgm:pt modelId="{454720AC-C5B3-4017-A519-5B0803FD2094}" type="pres">
      <dgm:prSet presAssocID="{3F9E34A0-BBD0-4F64-9D4A-7C14608B8068}" presName="hierRoot2" presStyleCnt="0">
        <dgm:presLayoutVars>
          <dgm:hierBranch val="init"/>
        </dgm:presLayoutVars>
      </dgm:prSet>
      <dgm:spPr/>
    </dgm:pt>
    <dgm:pt modelId="{4C8AA876-30AA-418B-A1E8-F41FA9F21270}" type="pres">
      <dgm:prSet presAssocID="{3F9E34A0-BBD0-4F64-9D4A-7C14608B8068}" presName="rootComposite" presStyleCnt="0"/>
      <dgm:spPr/>
    </dgm:pt>
    <dgm:pt modelId="{535272AD-97C1-4418-ABCA-89A7E56533CF}" type="pres">
      <dgm:prSet presAssocID="{3F9E34A0-BBD0-4F64-9D4A-7C14608B8068}" presName="rootText" presStyleLbl="node4" presStyleIdx="31" presStyleCnt="63">
        <dgm:presLayoutVars>
          <dgm:chPref val="3"/>
        </dgm:presLayoutVars>
      </dgm:prSet>
      <dgm:spPr/>
    </dgm:pt>
    <dgm:pt modelId="{2DB60C8F-F915-4242-A5D6-219A894BCEB9}" type="pres">
      <dgm:prSet presAssocID="{3F9E34A0-BBD0-4F64-9D4A-7C14608B8068}" presName="rootConnector" presStyleLbl="node4" presStyleIdx="31" presStyleCnt="63"/>
      <dgm:spPr/>
    </dgm:pt>
    <dgm:pt modelId="{4B3FDDDF-78F1-40C2-BA10-A209085B6B93}" type="pres">
      <dgm:prSet presAssocID="{3F9E34A0-BBD0-4F64-9D4A-7C14608B8068}" presName="hierChild4" presStyleCnt="0"/>
      <dgm:spPr/>
    </dgm:pt>
    <dgm:pt modelId="{A76B1FE1-9E11-4E29-A4EE-4DC2DBBF0221}" type="pres">
      <dgm:prSet presAssocID="{3F9E34A0-BBD0-4F64-9D4A-7C14608B8068}" presName="hierChild5" presStyleCnt="0"/>
      <dgm:spPr/>
    </dgm:pt>
    <dgm:pt modelId="{8854AFD6-2C95-4831-93E9-3BA47129B2C7}" type="pres">
      <dgm:prSet presAssocID="{DED8CDA3-C7E3-46B7-AC95-465D222CC348}" presName="hierChild5" presStyleCnt="0"/>
      <dgm:spPr/>
    </dgm:pt>
    <dgm:pt modelId="{59421368-44E1-46A4-9B66-95C6C407B853}" type="pres">
      <dgm:prSet presAssocID="{27070D03-AB63-4C93-973E-1B90B25F52CC}" presName="Name37" presStyleLbl="parChTrans1D3" presStyleIdx="5" presStyleCnt="26"/>
      <dgm:spPr/>
    </dgm:pt>
    <dgm:pt modelId="{E66890D1-B429-418A-80B5-0F2D994717F9}" type="pres">
      <dgm:prSet presAssocID="{5CF93744-8392-4A6C-88DD-BC6C88FC0942}" presName="hierRoot2" presStyleCnt="0">
        <dgm:presLayoutVars>
          <dgm:hierBranch val="init"/>
        </dgm:presLayoutVars>
      </dgm:prSet>
      <dgm:spPr/>
    </dgm:pt>
    <dgm:pt modelId="{8E2BE14C-F017-45FB-A8BB-1B0229A0701A}" type="pres">
      <dgm:prSet presAssocID="{5CF93744-8392-4A6C-88DD-BC6C88FC0942}" presName="rootComposite" presStyleCnt="0"/>
      <dgm:spPr/>
    </dgm:pt>
    <dgm:pt modelId="{A25EDD80-5EEA-4EF5-A874-972D56360C2C}" type="pres">
      <dgm:prSet presAssocID="{5CF93744-8392-4A6C-88DD-BC6C88FC0942}" presName="rootText" presStyleLbl="node3" presStyleIdx="5" presStyleCnt="13">
        <dgm:presLayoutVars>
          <dgm:chPref val="3"/>
        </dgm:presLayoutVars>
      </dgm:prSet>
      <dgm:spPr/>
    </dgm:pt>
    <dgm:pt modelId="{7C39FAA3-7F0C-43A0-B1D6-9D7AC6802C26}" type="pres">
      <dgm:prSet presAssocID="{5CF93744-8392-4A6C-88DD-BC6C88FC0942}" presName="rootConnector" presStyleLbl="node3" presStyleIdx="5" presStyleCnt="13"/>
      <dgm:spPr/>
    </dgm:pt>
    <dgm:pt modelId="{A8FE9195-8694-4055-98D4-19422177DE86}" type="pres">
      <dgm:prSet presAssocID="{5CF93744-8392-4A6C-88DD-BC6C88FC0942}" presName="hierChild4" presStyleCnt="0"/>
      <dgm:spPr/>
    </dgm:pt>
    <dgm:pt modelId="{0CDFC895-0D38-42FD-B0D4-5D803C07F875}" type="pres">
      <dgm:prSet presAssocID="{5CF93744-8392-4A6C-88DD-BC6C88FC0942}" presName="hierChild5" presStyleCnt="0"/>
      <dgm:spPr/>
    </dgm:pt>
    <dgm:pt modelId="{CD9BE02B-1033-43C1-B210-67B03B30DF2F}" type="pres">
      <dgm:prSet presAssocID="{C04B3C3F-E187-4D88-965F-6B0E58A90915}" presName="hierChild5" presStyleCnt="0"/>
      <dgm:spPr/>
    </dgm:pt>
    <dgm:pt modelId="{B8425A9D-C112-4B5A-87F6-CA03AA245A10}" type="pres">
      <dgm:prSet presAssocID="{6285CC3A-1103-48CE-8110-9B712C95F79A}" presName="Name37" presStyleLbl="parChTrans1D2" presStyleIdx="1" presStyleCnt="8"/>
      <dgm:spPr/>
    </dgm:pt>
    <dgm:pt modelId="{EF495112-9D8E-4BB8-BCB4-784596587EF6}" type="pres">
      <dgm:prSet presAssocID="{3E6BBF24-29E1-40AF-9A16-4E3B711B9E29}" presName="hierRoot2" presStyleCnt="0">
        <dgm:presLayoutVars>
          <dgm:hierBranch val="init"/>
        </dgm:presLayoutVars>
      </dgm:prSet>
      <dgm:spPr/>
    </dgm:pt>
    <dgm:pt modelId="{EDA57476-B24C-4290-9AA7-C570A1D46FEF}" type="pres">
      <dgm:prSet presAssocID="{3E6BBF24-29E1-40AF-9A16-4E3B711B9E29}" presName="rootComposite" presStyleCnt="0"/>
      <dgm:spPr/>
    </dgm:pt>
    <dgm:pt modelId="{9DCA7A28-E6A8-4370-8894-1875397C2484}" type="pres">
      <dgm:prSet presAssocID="{3E6BBF24-29E1-40AF-9A16-4E3B711B9E29}" presName="rootText" presStyleLbl="node2" presStyleIdx="1" presStyleCnt="3">
        <dgm:presLayoutVars>
          <dgm:chPref val="3"/>
        </dgm:presLayoutVars>
      </dgm:prSet>
      <dgm:spPr/>
    </dgm:pt>
    <dgm:pt modelId="{B442A8FF-8AF7-48C6-968D-ED8AF17D6FB6}" type="pres">
      <dgm:prSet presAssocID="{3E6BBF24-29E1-40AF-9A16-4E3B711B9E29}" presName="rootConnector" presStyleLbl="node2" presStyleIdx="1" presStyleCnt="3"/>
      <dgm:spPr/>
    </dgm:pt>
    <dgm:pt modelId="{9A7FBE6E-51EE-4D74-B5D7-AFCAA7A79081}" type="pres">
      <dgm:prSet presAssocID="{3E6BBF24-29E1-40AF-9A16-4E3B711B9E29}" presName="hierChild4" presStyleCnt="0"/>
      <dgm:spPr/>
    </dgm:pt>
    <dgm:pt modelId="{0A34E41D-1430-46EE-A4CE-13E3047D40BB}" type="pres">
      <dgm:prSet presAssocID="{D779A61A-D7A2-4DC8-9E94-699CC61ED68B}" presName="Name37" presStyleLbl="parChTrans1D3" presStyleIdx="6" presStyleCnt="26"/>
      <dgm:spPr/>
    </dgm:pt>
    <dgm:pt modelId="{958F5FEE-2F9F-49E8-9645-547EF222B9DA}" type="pres">
      <dgm:prSet presAssocID="{78B4B755-DE7F-49BB-B7A2-DD658E374A33}" presName="hierRoot2" presStyleCnt="0">
        <dgm:presLayoutVars>
          <dgm:hierBranch val="init"/>
        </dgm:presLayoutVars>
      </dgm:prSet>
      <dgm:spPr/>
    </dgm:pt>
    <dgm:pt modelId="{2D56C2EC-F3C7-4B4E-957A-7D11BE6CA126}" type="pres">
      <dgm:prSet presAssocID="{78B4B755-DE7F-49BB-B7A2-DD658E374A33}" presName="rootComposite" presStyleCnt="0"/>
      <dgm:spPr/>
    </dgm:pt>
    <dgm:pt modelId="{0EBDF527-B892-4C68-8151-99C9D01B7AE2}" type="pres">
      <dgm:prSet presAssocID="{78B4B755-DE7F-49BB-B7A2-DD658E374A33}" presName="rootText" presStyleLbl="node3" presStyleIdx="6" presStyleCnt="13">
        <dgm:presLayoutVars>
          <dgm:chPref val="3"/>
        </dgm:presLayoutVars>
      </dgm:prSet>
      <dgm:spPr/>
    </dgm:pt>
    <dgm:pt modelId="{ACE78761-3155-4DA0-9622-30D5FA8788DB}" type="pres">
      <dgm:prSet presAssocID="{78B4B755-DE7F-49BB-B7A2-DD658E374A33}" presName="rootConnector" presStyleLbl="node3" presStyleIdx="6" presStyleCnt="13"/>
      <dgm:spPr/>
    </dgm:pt>
    <dgm:pt modelId="{B920C2D4-E5F1-455F-95FB-BBC414C7C75A}" type="pres">
      <dgm:prSet presAssocID="{78B4B755-DE7F-49BB-B7A2-DD658E374A33}" presName="hierChild4" presStyleCnt="0"/>
      <dgm:spPr/>
    </dgm:pt>
    <dgm:pt modelId="{C4627D5C-E0B7-4BDF-A47A-C0CFFB658A0E}" type="pres">
      <dgm:prSet presAssocID="{13B723B3-DDEE-487F-B506-A9F93D08DEEC}" presName="Name37" presStyleLbl="parChTrans1D4" presStyleIdx="33" presStyleCnt="64"/>
      <dgm:spPr/>
    </dgm:pt>
    <dgm:pt modelId="{9C7A87D7-6A93-4ADD-A7B0-F30A630F7229}" type="pres">
      <dgm:prSet presAssocID="{293530C0-0306-4E61-9E0A-26FD6377B7CC}" presName="hierRoot2" presStyleCnt="0">
        <dgm:presLayoutVars>
          <dgm:hierBranch val="init"/>
        </dgm:presLayoutVars>
      </dgm:prSet>
      <dgm:spPr/>
    </dgm:pt>
    <dgm:pt modelId="{47CDE26D-2EEA-47D6-9502-7C0A8D7668AE}" type="pres">
      <dgm:prSet presAssocID="{293530C0-0306-4E61-9E0A-26FD6377B7CC}" presName="rootComposite" presStyleCnt="0"/>
      <dgm:spPr/>
    </dgm:pt>
    <dgm:pt modelId="{C90D8E8C-E1D8-42CC-88E5-6E270FAA0ED3}" type="pres">
      <dgm:prSet presAssocID="{293530C0-0306-4E61-9E0A-26FD6377B7CC}" presName="rootText" presStyleLbl="node4" presStyleIdx="32" presStyleCnt="63">
        <dgm:presLayoutVars>
          <dgm:chPref val="3"/>
        </dgm:presLayoutVars>
      </dgm:prSet>
      <dgm:spPr/>
    </dgm:pt>
    <dgm:pt modelId="{A032E7B7-7460-4950-A037-4AB1C1080C15}" type="pres">
      <dgm:prSet presAssocID="{293530C0-0306-4E61-9E0A-26FD6377B7CC}" presName="rootConnector" presStyleLbl="node4" presStyleIdx="32" presStyleCnt="63"/>
      <dgm:spPr/>
    </dgm:pt>
    <dgm:pt modelId="{2372F17B-4131-4A15-8FB5-0408AA850DA4}" type="pres">
      <dgm:prSet presAssocID="{293530C0-0306-4E61-9E0A-26FD6377B7CC}" presName="hierChild4" presStyleCnt="0"/>
      <dgm:spPr/>
    </dgm:pt>
    <dgm:pt modelId="{462743B0-9966-4FCF-B545-849DB6BB419B}" type="pres">
      <dgm:prSet presAssocID="{293530C0-0306-4E61-9E0A-26FD6377B7CC}" presName="hierChild5" presStyleCnt="0"/>
      <dgm:spPr/>
    </dgm:pt>
    <dgm:pt modelId="{582C71A1-5D73-4996-827E-15CDF5D8A994}" type="pres">
      <dgm:prSet presAssocID="{6A2D78B5-455F-4D13-B724-EABE3B8641C5}" presName="Name37" presStyleLbl="parChTrans1D4" presStyleIdx="34" presStyleCnt="64"/>
      <dgm:spPr/>
    </dgm:pt>
    <dgm:pt modelId="{37885C0E-37A1-4B41-85B0-00D1A2D56E5D}" type="pres">
      <dgm:prSet presAssocID="{5795A1ED-6C5E-4FDC-BF57-9E3155EC2C1E}" presName="hierRoot2" presStyleCnt="0">
        <dgm:presLayoutVars>
          <dgm:hierBranch val="init"/>
        </dgm:presLayoutVars>
      </dgm:prSet>
      <dgm:spPr/>
    </dgm:pt>
    <dgm:pt modelId="{4DB3D174-38EC-4234-B282-899760904090}" type="pres">
      <dgm:prSet presAssocID="{5795A1ED-6C5E-4FDC-BF57-9E3155EC2C1E}" presName="rootComposite" presStyleCnt="0"/>
      <dgm:spPr/>
    </dgm:pt>
    <dgm:pt modelId="{4CC8F473-C38F-4F68-84C4-E4AFF6D01D81}" type="pres">
      <dgm:prSet presAssocID="{5795A1ED-6C5E-4FDC-BF57-9E3155EC2C1E}" presName="rootText" presStyleLbl="node4" presStyleIdx="33" presStyleCnt="63">
        <dgm:presLayoutVars>
          <dgm:chPref val="3"/>
        </dgm:presLayoutVars>
      </dgm:prSet>
      <dgm:spPr/>
    </dgm:pt>
    <dgm:pt modelId="{0B0361C6-3EA9-4465-87AE-6E871D82B20E}" type="pres">
      <dgm:prSet presAssocID="{5795A1ED-6C5E-4FDC-BF57-9E3155EC2C1E}" presName="rootConnector" presStyleLbl="node4" presStyleIdx="33" presStyleCnt="63"/>
      <dgm:spPr/>
    </dgm:pt>
    <dgm:pt modelId="{6BD6AB48-5F7F-4EB0-AE13-A94CDBE8F35A}" type="pres">
      <dgm:prSet presAssocID="{5795A1ED-6C5E-4FDC-BF57-9E3155EC2C1E}" presName="hierChild4" presStyleCnt="0"/>
      <dgm:spPr/>
    </dgm:pt>
    <dgm:pt modelId="{783F0B88-5157-4745-9A70-66DD4A5E4486}" type="pres">
      <dgm:prSet presAssocID="{5795A1ED-6C5E-4FDC-BF57-9E3155EC2C1E}" presName="hierChild5" presStyleCnt="0"/>
      <dgm:spPr/>
    </dgm:pt>
    <dgm:pt modelId="{0EBF5FF8-392F-4A15-9AB8-EAA268C82E05}" type="pres">
      <dgm:prSet presAssocID="{ADE7BE0F-3949-44B0-8597-D0F730AFEFB9}" presName="Name37" presStyleLbl="parChTrans1D4" presStyleIdx="35" presStyleCnt="64"/>
      <dgm:spPr/>
    </dgm:pt>
    <dgm:pt modelId="{8183FACD-AAC9-4EDC-AD46-9E37FE639B2C}" type="pres">
      <dgm:prSet presAssocID="{6C1E660C-07A9-41B7-A8C1-4478520306D1}" presName="hierRoot2" presStyleCnt="0">
        <dgm:presLayoutVars>
          <dgm:hierBranch val="init"/>
        </dgm:presLayoutVars>
      </dgm:prSet>
      <dgm:spPr/>
    </dgm:pt>
    <dgm:pt modelId="{69F03B1F-FE56-4356-BD6C-E7137F759912}" type="pres">
      <dgm:prSet presAssocID="{6C1E660C-07A9-41B7-A8C1-4478520306D1}" presName="rootComposite" presStyleCnt="0"/>
      <dgm:spPr/>
    </dgm:pt>
    <dgm:pt modelId="{8EC1C30B-2236-49CF-BCD7-6E0300EDE40D}" type="pres">
      <dgm:prSet presAssocID="{6C1E660C-07A9-41B7-A8C1-4478520306D1}" presName="rootText" presStyleLbl="node4" presStyleIdx="34" presStyleCnt="63">
        <dgm:presLayoutVars>
          <dgm:chPref val="3"/>
        </dgm:presLayoutVars>
      </dgm:prSet>
      <dgm:spPr/>
    </dgm:pt>
    <dgm:pt modelId="{52E24E7A-FF28-4CC6-B6E4-80FD3F79EED9}" type="pres">
      <dgm:prSet presAssocID="{6C1E660C-07A9-41B7-A8C1-4478520306D1}" presName="rootConnector" presStyleLbl="node4" presStyleIdx="34" presStyleCnt="63"/>
      <dgm:spPr/>
    </dgm:pt>
    <dgm:pt modelId="{FBAEDA0D-1BAE-4D33-B226-961C73549A38}" type="pres">
      <dgm:prSet presAssocID="{6C1E660C-07A9-41B7-A8C1-4478520306D1}" presName="hierChild4" presStyleCnt="0"/>
      <dgm:spPr/>
    </dgm:pt>
    <dgm:pt modelId="{6E965A81-B7EA-4059-B78F-AE201E6B3C24}" type="pres">
      <dgm:prSet presAssocID="{6C1E660C-07A9-41B7-A8C1-4478520306D1}" presName="hierChild5" presStyleCnt="0"/>
      <dgm:spPr/>
    </dgm:pt>
    <dgm:pt modelId="{DA8FEC06-F6C0-42FE-81ED-D61BD0A094B4}" type="pres">
      <dgm:prSet presAssocID="{D4D225F2-7692-4AF9-96AE-30C0E2FFAD4F}" presName="Name37" presStyleLbl="parChTrans1D4" presStyleIdx="36" presStyleCnt="64"/>
      <dgm:spPr/>
    </dgm:pt>
    <dgm:pt modelId="{5BC72F17-2433-47D0-A244-7BA4725AFC93}" type="pres">
      <dgm:prSet presAssocID="{0C714285-C7ED-4351-8B26-55BE5A223949}" presName="hierRoot2" presStyleCnt="0">
        <dgm:presLayoutVars>
          <dgm:hierBranch val="init"/>
        </dgm:presLayoutVars>
      </dgm:prSet>
      <dgm:spPr/>
    </dgm:pt>
    <dgm:pt modelId="{B0F9D1A1-1D0A-45EF-ACB4-66A90D1B0E2C}" type="pres">
      <dgm:prSet presAssocID="{0C714285-C7ED-4351-8B26-55BE5A223949}" presName="rootComposite" presStyleCnt="0"/>
      <dgm:spPr/>
    </dgm:pt>
    <dgm:pt modelId="{A8772528-F201-4246-8CC0-98F41D42F90B}" type="pres">
      <dgm:prSet presAssocID="{0C714285-C7ED-4351-8B26-55BE5A223949}" presName="rootText" presStyleLbl="node4" presStyleIdx="35" presStyleCnt="63">
        <dgm:presLayoutVars>
          <dgm:chPref val="3"/>
        </dgm:presLayoutVars>
      </dgm:prSet>
      <dgm:spPr/>
    </dgm:pt>
    <dgm:pt modelId="{90E4CB48-31A3-40DD-B81F-BA0E8ECE35E2}" type="pres">
      <dgm:prSet presAssocID="{0C714285-C7ED-4351-8B26-55BE5A223949}" presName="rootConnector" presStyleLbl="node4" presStyleIdx="35" presStyleCnt="63"/>
      <dgm:spPr/>
    </dgm:pt>
    <dgm:pt modelId="{FD71AAD9-9116-4A06-AF46-5C4DE4D2F5F2}" type="pres">
      <dgm:prSet presAssocID="{0C714285-C7ED-4351-8B26-55BE5A223949}" presName="hierChild4" presStyleCnt="0"/>
      <dgm:spPr/>
    </dgm:pt>
    <dgm:pt modelId="{E253C437-45FE-429D-BBD4-78B8FB0DCC28}" type="pres">
      <dgm:prSet presAssocID="{0C714285-C7ED-4351-8B26-55BE5A223949}" presName="hierChild5" presStyleCnt="0"/>
      <dgm:spPr/>
    </dgm:pt>
    <dgm:pt modelId="{C0AF36FC-93CC-4A33-B9AB-A720E08BA904}" type="pres">
      <dgm:prSet presAssocID="{8920BB5F-4843-4825-8908-B388E29486FA}" presName="Name37" presStyleLbl="parChTrans1D4" presStyleIdx="37" presStyleCnt="64"/>
      <dgm:spPr/>
    </dgm:pt>
    <dgm:pt modelId="{74494D8A-FA08-40A3-AE17-713E4C6F5960}" type="pres">
      <dgm:prSet presAssocID="{F19B2A76-175E-4F2B-8A8E-31BB65921B10}" presName="hierRoot2" presStyleCnt="0">
        <dgm:presLayoutVars>
          <dgm:hierBranch val="init"/>
        </dgm:presLayoutVars>
      </dgm:prSet>
      <dgm:spPr/>
    </dgm:pt>
    <dgm:pt modelId="{9B13B8F2-8FB8-4F3A-BECA-429C7B49F32C}" type="pres">
      <dgm:prSet presAssocID="{F19B2A76-175E-4F2B-8A8E-31BB65921B10}" presName="rootComposite" presStyleCnt="0"/>
      <dgm:spPr/>
    </dgm:pt>
    <dgm:pt modelId="{64974A2F-566A-4008-8542-17AF006FDD5D}" type="pres">
      <dgm:prSet presAssocID="{F19B2A76-175E-4F2B-8A8E-31BB65921B10}" presName="rootText" presStyleLbl="node4" presStyleIdx="36" presStyleCnt="63">
        <dgm:presLayoutVars>
          <dgm:chPref val="3"/>
        </dgm:presLayoutVars>
      </dgm:prSet>
      <dgm:spPr/>
    </dgm:pt>
    <dgm:pt modelId="{1394B1B5-A11B-4E89-87B3-69D063B291EF}" type="pres">
      <dgm:prSet presAssocID="{F19B2A76-175E-4F2B-8A8E-31BB65921B10}" presName="rootConnector" presStyleLbl="node4" presStyleIdx="36" presStyleCnt="63"/>
      <dgm:spPr/>
    </dgm:pt>
    <dgm:pt modelId="{D0C3A0BC-E533-4943-A223-74581566BB86}" type="pres">
      <dgm:prSet presAssocID="{F19B2A76-175E-4F2B-8A8E-31BB65921B10}" presName="hierChild4" presStyleCnt="0"/>
      <dgm:spPr/>
    </dgm:pt>
    <dgm:pt modelId="{C17EC92A-A740-4093-ABF3-508616CB121E}" type="pres">
      <dgm:prSet presAssocID="{F19B2A76-175E-4F2B-8A8E-31BB65921B10}" presName="hierChild5" presStyleCnt="0"/>
      <dgm:spPr/>
    </dgm:pt>
    <dgm:pt modelId="{EAE9A6D5-9FE8-476B-B06B-BAA6FC97E986}" type="pres">
      <dgm:prSet presAssocID="{698D95E8-A103-4ECC-82CD-3610568F4F68}" presName="Name37" presStyleLbl="parChTrans1D4" presStyleIdx="38" presStyleCnt="64"/>
      <dgm:spPr/>
    </dgm:pt>
    <dgm:pt modelId="{58D7593F-5CF4-4016-9469-31D5807BB77A}" type="pres">
      <dgm:prSet presAssocID="{F74D8664-731E-4910-BD0D-04530A4070FA}" presName="hierRoot2" presStyleCnt="0">
        <dgm:presLayoutVars>
          <dgm:hierBranch val="init"/>
        </dgm:presLayoutVars>
      </dgm:prSet>
      <dgm:spPr/>
    </dgm:pt>
    <dgm:pt modelId="{F723855F-5B77-4E58-B5A3-8F19F6530565}" type="pres">
      <dgm:prSet presAssocID="{F74D8664-731E-4910-BD0D-04530A4070FA}" presName="rootComposite" presStyleCnt="0"/>
      <dgm:spPr/>
    </dgm:pt>
    <dgm:pt modelId="{C76DAEA0-82EC-462C-99F4-646D90AD91A7}" type="pres">
      <dgm:prSet presAssocID="{F74D8664-731E-4910-BD0D-04530A4070FA}" presName="rootText" presStyleLbl="node4" presStyleIdx="37" presStyleCnt="63">
        <dgm:presLayoutVars>
          <dgm:chPref val="3"/>
        </dgm:presLayoutVars>
      </dgm:prSet>
      <dgm:spPr/>
    </dgm:pt>
    <dgm:pt modelId="{053335C8-6D87-4C0D-BD6F-F9B470954D5B}" type="pres">
      <dgm:prSet presAssocID="{F74D8664-731E-4910-BD0D-04530A4070FA}" presName="rootConnector" presStyleLbl="node4" presStyleIdx="37" presStyleCnt="63"/>
      <dgm:spPr/>
    </dgm:pt>
    <dgm:pt modelId="{2906BD06-8F03-4770-837A-BE18CDB3777F}" type="pres">
      <dgm:prSet presAssocID="{F74D8664-731E-4910-BD0D-04530A4070FA}" presName="hierChild4" presStyleCnt="0"/>
      <dgm:spPr/>
    </dgm:pt>
    <dgm:pt modelId="{BB1EFA4D-F468-497D-8E0E-0BC4B0DB3370}" type="pres">
      <dgm:prSet presAssocID="{F74D8664-731E-4910-BD0D-04530A4070FA}" presName="hierChild5" presStyleCnt="0"/>
      <dgm:spPr/>
    </dgm:pt>
    <dgm:pt modelId="{4384D862-C689-49F5-BDE0-57DC96BB6F33}" type="pres">
      <dgm:prSet presAssocID="{A4C35A24-4876-4A03-B3EE-6DD7E6855C5F}" presName="Name37" presStyleLbl="parChTrans1D4" presStyleIdx="39" presStyleCnt="64"/>
      <dgm:spPr/>
    </dgm:pt>
    <dgm:pt modelId="{2E7FF25D-76FE-436E-9997-A859372A69FC}" type="pres">
      <dgm:prSet presAssocID="{E44AFC56-FB8D-4D02-BE02-B53A2F06E1BA}" presName="hierRoot2" presStyleCnt="0">
        <dgm:presLayoutVars>
          <dgm:hierBranch val="init"/>
        </dgm:presLayoutVars>
      </dgm:prSet>
      <dgm:spPr/>
    </dgm:pt>
    <dgm:pt modelId="{80B49B85-14DE-49EC-9DFB-E45F22A1C6B6}" type="pres">
      <dgm:prSet presAssocID="{E44AFC56-FB8D-4D02-BE02-B53A2F06E1BA}" presName="rootComposite" presStyleCnt="0"/>
      <dgm:spPr/>
    </dgm:pt>
    <dgm:pt modelId="{A74B9DE2-2FDD-494B-9F72-21A4EEF267EE}" type="pres">
      <dgm:prSet presAssocID="{E44AFC56-FB8D-4D02-BE02-B53A2F06E1BA}" presName="rootText" presStyleLbl="node4" presStyleIdx="38" presStyleCnt="63">
        <dgm:presLayoutVars>
          <dgm:chPref val="3"/>
        </dgm:presLayoutVars>
      </dgm:prSet>
      <dgm:spPr/>
    </dgm:pt>
    <dgm:pt modelId="{999C6019-66CC-48EC-AE5E-AC920A3B5E51}" type="pres">
      <dgm:prSet presAssocID="{E44AFC56-FB8D-4D02-BE02-B53A2F06E1BA}" presName="rootConnector" presStyleLbl="node4" presStyleIdx="38" presStyleCnt="63"/>
      <dgm:spPr/>
    </dgm:pt>
    <dgm:pt modelId="{B2ED8808-DE7F-4FC8-853E-9229110B5C63}" type="pres">
      <dgm:prSet presAssocID="{E44AFC56-FB8D-4D02-BE02-B53A2F06E1BA}" presName="hierChild4" presStyleCnt="0"/>
      <dgm:spPr/>
    </dgm:pt>
    <dgm:pt modelId="{47832115-A26B-4995-9883-C65906FF2434}" type="pres">
      <dgm:prSet presAssocID="{E44AFC56-FB8D-4D02-BE02-B53A2F06E1BA}" presName="hierChild5" presStyleCnt="0"/>
      <dgm:spPr/>
    </dgm:pt>
    <dgm:pt modelId="{B897DFD2-7AAA-4754-B778-8E0059D13195}" type="pres">
      <dgm:prSet presAssocID="{8DA2F769-FC32-4F97-A020-03DDF056DD35}" presName="Name37" presStyleLbl="parChTrans1D4" presStyleIdx="40" presStyleCnt="64"/>
      <dgm:spPr/>
    </dgm:pt>
    <dgm:pt modelId="{12D9810F-2B77-4C56-88B7-5FF1D7308981}" type="pres">
      <dgm:prSet presAssocID="{1DA232C9-6C72-48E6-9B73-8C8263447740}" presName="hierRoot2" presStyleCnt="0">
        <dgm:presLayoutVars>
          <dgm:hierBranch val="init"/>
        </dgm:presLayoutVars>
      </dgm:prSet>
      <dgm:spPr/>
    </dgm:pt>
    <dgm:pt modelId="{FCA157AC-7BF2-4F94-9995-D673515ECE98}" type="pres">
      <dgm:prSet presAssocID="{1DA232C9-6C72-48E6-9B73-8C8263447740}" presName="rootComposite" presStyleCnt="0"/>
      <dgm:spPr/>
    </dgm:pt>
    <dgm:pt modelId="{D2568288-BE13-426F-8554-C657333E96A3}" type="pres">
      <dgm:prSet presAssocID="{1DA232C9-6C72-48E6-9B73-8C8263447740}" presName="rootText" presStyleLbl="node4" presStyleIdx="39" presStyleCnt="63">
        <dgm:presLayoutVars>
          <dgm:chPref val="3"/>
        </dgm:presLayoutVars>
      </dgm:prSet>
      <dgm:spPr/>
    </dgm:pt>
    <dgm:pt modelId="{87F05C51-9345-4FDD-AAB7-6E056E5A730A}" type="pres">
      <dgm:prSet presAssocID="{1DA232C9-6C72-48E6-9B73-8C8263447740}" presName="rootConnector" presStyleLbl="node4" presStyleIdx="39" presStyleCnt="63"/>
      <dgm:spPr/>
    </dgm:pt>
    <dgm:pt modelId="{BF096534-7CD5-460C-8C7A-A389689630B4}" type="pres">
      <dgm:prSet presAssocID="{1DA232C9-6C72-48E6-9B73-8C8263447740}" presName="hierChild4" presStyleCnt="0"/>
      <dgm:spPr/>
    </dgm:pt>
    <dgm:pt modelId="{5F7BA0B2-5D78-453E-AC21-DF157B2A8A5B}" type="pres">
      <dgm:prSet presAssocID="{1DA232C9-6C72-48E6-9B73-8C8263447740}" presName="hierChild5" presStyleCnt="0"/>
      <dgm:spPr/>
    </dgm:pt>
    <dgm:pt modelId="{B9C09E3C-26BF-403A-A78D-9269A455633A}" type="pres">
      <dgm:prSet presAssocID="{78B4B755-DE7F-49BB-B7A2-DD658E374A33}" presName="hierChild5" presStyleCnt="0"/>
      <dgm:spPr/>
    </dgm:pt>
    <dgm:pt modelId="{B4C42746-8C3D-4C3F-A9D7-739A3E2D4009}" type="pres">
      <dgm:prSet presAssocID="{A0546348-2D2E-4C0C-B768-C5D52EB4C869}" presName="Name37" presStyleLbl="parChTrans1D3" presStyleIdx="7" presStyleCnt="26"/>
      <dgm:spPr/>
    </dgm:pt>
    <dgm:pt modelId="{ACB33F82-777B-4548-B830-39FF446C4CED}" type="pres">
      <dgm:prSet presAssocID="{FD537343-5687-40C1-A177-119023AB20D5}" presName="hierRoot2" presStyleCnt="0">
        <dgm:presLayoutVars>
          <dgm:hierBranch val="init"/>
        </dgm:presLayoutVars>
      </dgm:prSet>
      <dgm:spPr/>
    </dgm:pt>
    <dgm:pt modelId="{6FB920E8-7308-46D6-AAFF-0D0B05B94DED}" type="pres">
      <dgm:prSet presAssocID="{FD537343-5687-40C1-A177-119023AB20D5}" presName="rootComposite" presStyleCnt="0"/>
      <dgm:spPr/>
    </dgm:pt>
    <dgm:pt modelId="{B5A8D7B3-365F-47B0-BFD5-D36826EE2193}" type="pres">
      <dgm:prSet presAssocID="{FD537343-5687-40C1-A177-119023AB20D5}" presName="rootText" presStyleLbl="node3" presStyleIdx="7" presStyleCnt="13">
        <dgm:presLayoutVars>
          <dgm:chPref val="3"/>
        </dgm:presLayoutVars>
      </dgm:prSet>
      <dgm:spPr/>
    </dgm:pt>
    <dgm:pt modelId="{87698DC3-E88B-4EAF-95C4-7B9ABD62C5B7}" type="pres">
      <dgm:prSet presAssocID="{FD537343-5687-40C1-A177-119023AB20D5}" presName="rootConnector" presStyleLbl="node3" presStyleIdx="7" presStyleCnt="13"/>
      <dgm:spPr/>
    </dgm:pt>
    <dgm:pt modelId="{A5234C7E-23DC-49AD-8CA4-7820DAE707C2}" type="pres">
      <dgm:prSet presAssocID="{FD537343-5687-40C1-A177-119023AB20D5}" presName="hierChild4" presStyleCnt="0"/>
      <dgm:spPr/>
    </dgm:pt>
    <dgm:pt modelId="{9CF06A0D-D9B3-46EC-B4DB-573F50F3489B}" type="pres">
      <dgm:prSet presAssocID="{55A65E49-D7B3-4953-AE4C-D45C777DB756}" presName="Name37" presStyleLbl="parChTrans1D4" presStyleIdx="41" presStyleCnt="64"/>
      <dgm:spPr/>
    </dgm:pt>
    <dgm:pt modelId="{2873B881-3D2E-4FCE-88F3-BD1AA51D0F63}" type="pres">
      <dgm:prSet presAssocID="{D204D438-DBEC-4BB6-BBCC-730D15D98BEC}" presName="hierRoot2" presStyleCnt="0">
        <dgm:presLayoutVars>
          <dgm:hierBranch val="init"/>
        </dgm:presLayoutVars>
      </dgm:prSet>
      <dgm:spPr/>
    </dgm:pt>
    <dgm:pt modelId="{97C799DF-8058-43C6-9DBF-4E62D4C65700}" type="pres">
      <dgm:prSet presAssocID="{D204D438-DBEC-4BB6-BBCC-730D15D98BEC}" presName="rootComposite" presStyleCnt="0"/>
      <dgm:spPr/>
    </dgm:pt>
    <dgm:pt modelId="{33B8E01C-9D35-45EE-9C99-77002F7D4562}" type="pres">
      <dgm:prSet presAssocID="{D204D438-DBEC-4BB6-BBCC-730D15D98BEC}" presName="rootText" presStyleLbl="node4" presStyleIdx="40" presStyleCnt="63">
        <dgm:presLayoutVars>
          <dgm:chPref val="3"/>
        </dgm:presLayoutVars>
      </dgm:prSet>
      <dgm:spPr/>
    </dgm:pt>
    <dgm:pt modelId="{A6F9CE06-B601-48AA-A5D1-4BEE4AC4B6A5}" type="pres">
      <dgm:prSet presAssocID="{D204D438-DBEC-4BB6-BBCC-730D15D98BEC}" presName="rootConnector" presStyleLbl="node4" presStyleIdx="40" presStyleCnt="63"/>
      <dgm:spPr/>
    </dgm:pt>
    <dgm:pt modelId="{FEFA628C-0B06-4537-9F38-702C3DD95B51}" type="pres">
      <dgm:prSet presAssocID="{D204D438-DBEC-4BB6-BBCC-730D15D98BEC}" presName="hierChild4" presStyleCnt="0"/>
      <dgm:spPr/>
    </dgm:pt>
    <dgm:pt modelId="{A57BEEC4-7C09-4970-B80C-3DCAC63FF26D}" type="pres">
      <dgm:prSet presAssocID="{D204D438-DBEC-4BB6-BBCC-730D15D98BEC}" presName="hierChild5" presStyleCnt="0"/>
      <dgm:spPr/>
    </dgm:pt>
    <dgm:pt modelId="{44E58824-8DD6-49AA-823F-A43E4047CEF3}" type="pres">
      <dgm:prSet presAssocID="{BD26C83D-35D2-4D14-A06E-8EAB887C64B3}" presName="Name37" presStyleLbl="parChTrans1D4" presStyleIdx="42" presStyleCnt="64"/>
      <dgm:spPr/>
    </dgm:pt>
    <dgm:pt modelId="{AA8487C7-468D-47FE-8BA2-6A04A8082C21}" type="pres">
      <dgm:prSet presAssocID="{00C5219C-8781-4DD6-A550-1A8CA54C06FC}" presName="hierRoot2" presStyleCnt="0">
        <dgm:presLayoutVars>
          <dgm:hierBranch val="init"/>
        </dgm:presLayoutVars>
      </dgm:prSet>
      <dgm:spPr/>
    </dgm:pt>
    <dgm:pt modelId="{8F16EB50-BFB9-40AE-9235-87FE4193E81E}" type="pres">
      <dgm:prSet presAssocID="{00C5219C-8781-4DD6-A550-1A8CA54C06FC}" presName="rootComposite" presStyleCnt="0"/>
      <dgm:spPr/>
    </dgm:pt>
    <dgm:pt modelId="{E212A54B-E41E-4F7D-81B1-B67A181516CC}" type="pres">
      <dgm:prSet presAssocID="{00C5219C-8781-4DD6-A550-1A8CA54C06FC}" presName="rootText" presStyleLbl="node4" presStyleIdx="41" presStyleCnt="63">
        <dgm:presLayoutVars>
          <dgm:chPref val="3"/>
        </dgm:presLayoutVars>
      </dgm:prSet>
      <dgm:spPr/>
    </dgm:pt>
    <dgm:pt modelId="{9BC5C58E-AC62-4A93-A765-A577150CB143}" type="pres">
      <dgm:prSet presAssocID="{00C5219C-8781-4DD6-A550-1A8CA54C06FC}" presName="rootConnector" presStyleLbl="node4" presStyleIdx="41" presStyleCnt="63"/>
      <dgm:spPr/>
    </dgm:pt>
    <dgm:pt modelId="{4C889977-C0ED-4E52-992E-29738F7ACB45}" type="pres">
      <dgm:prSet presAssocID="{00C5219C-8781-4DD6-A550-1A8CA54C06FC}" presName="hierChild4" presStyleCnt="0"/>
      <dgm:spPr/>
    </dgm:pt>
    <dgm:pt modelId="{6F274ED6-DC04-432C-BEAB-BD614B1A53EA}" type="pres">
      <dgm:prSet presAssocID="{00C5219C-8781-4DD6-A550-1A8CA54C06FC}" presName="hierChild5" presStyleCnt="0"/>
      <dgm:spPr/>
    </dgm:pt>
    <dgm:pt modelId="{6A96D604-01FC-43DF-8E87-39ED41FBB1C4}" type="pres">
      <dgm:prSet presAssocID="{FD537343-5687-40C1-A177-119023AB20D5}" presName="hierChild5" presStyleCnt="0"/>
      <dgm:spPr/>
    </dgm:pt>
    <dgm:pt modelId="{8BA83EAE-FD93-4E4B-BF72-C1AB0F9C6108}" type="pres">
      <dgm:prSet presAssocID="{FC4022B8-CBFF-4920-9783-A84040C6A5FE}" presName="Name37" presStyleLbl="parChTrans1D3" presStyleIdx="8" presStyleCnt="26"/>
      <dgm:spPr/>
    </dgm:pt>
    <dgm:pt modelId="{6B0E94FB-1513-44FA-88BF-7B834E3D247C}" type="pres">
      <dgm:prSet presAssocID="{B252E45D-3934-4504-BB8E-9025B34269C8}" presName="hierRoot2" presStyleCnt="0">
        <dgm:presLayoutVars>
          <dgm:hierBranch val="init"/>
        </dgm:presLayoutVars>
      </dgm:prSet>
      <dgm:spPr/>
    </dgm:pt>
    <dgm:pt modelId="{152F9FF7-0DE8-469F-9C77-E03D12817079}" type="pres">
      <dgm:prSet presAssocID="{B252E45D-3934-4504-BB8E-9025B34269C8}" presName="rootComposite" presStyleCnt="0"/>
      <dgm:spPr/>
    </dgm:pt>
    <dgm:pt modelId="{184E7158-7D36-40D4-B1F6-9355F0CDE275}" type="pres">
      <dgm:prSet presAssocID="{B252E45D-3934-4504-BB8E-9025B34269C8}" presName="rootText" presStyleLbl="node3" presStyleIdx="8" presStyleCnt="13">
        <dgm:presLayoutVars>
          <dgm:chPref val="3"/>
        </dgm:presLayoutVars>
      </dgm:prSet>
      <dgm:spPr/>
    </dgm:pt>
    <dgm:pt modelId="{6BE7126F-F9E3-401D-91EE-4B28FE3DE569}" type="pres">
      <dgm:prSet presAssocID="{B252E45D-3934-4504-BB8E-9025B34269C8}" presName="rootConnector" presStyleLbl="node3" presStyleIdx="8" presStyleCnt="13"/>
      <dgm:spPr/>
    </dgm:pt>
    <dgm:pt modelId="{7260C5F2-0DF2-4810-904C-E68B536EF9EF}" type="pres">
      <dgm:prSet presAssocID="{B252E45D-3934-4504-BB8E-9025B34269C8}" presName="hierChild4" presStyleCnt="0"/>
      <dgm:spPr/>
    </dgm:pt>
    <dgm:pt modelId="{AADEDEFD-C11F-471D-A502-07F8ABE92F6E}" type="pres">
      <dgm:prSet presAssocID="{90B213B6-4F2F-4AEE-9684-589C4EAB6A07}" presName="Name37" presStyleLbl="parChTrans1D4" presStyleIdx="43" presStyleCnt="64"/>
      <dgm:spPr/>
    </dgm:pt>
    <dgm:pt modelId="{6E4C1CD7-5717-48F7-A1C2-F4CBEC7898F1}" type="pres">
      <dgm:prSet presAssocID="{E05CA7AA-9F99-44AF-9172-F7BF70F925A5}" presName="hierRoot2" presStyleCnt="0">
        <dgm:presLayoutVars>
          <dgm:hierBranch val="init"/>
        </dgm:presLayoutVars>
      </dgm:prSet>
      <dgm:spPr/>
    </dgm:pt>
    <dgm:pt modelId="{A5F7BAC6-EE58-4CF8-BD30-9F8E95802A89}" type="pres">
      <dgm:prSet presAssocID="{E05CA7AA-9F99-44AF-9172-F7BF70F925A5}" presName="rootComposite" presStyleCnt="0"/>
      <dgm:spPr/>
    </dgm:pt>
    <dgm:pt modelId="{526E4D2C-0A69-4B9B-9A24-A1FC791EECF1}" type="pres">
      <dgm:prSet presAssocID="{E05CA7AA-9F99-44AF-9172-F7BF70F925A5}" presName="rootText" presStyleLbl="node4" presStyleIdx="42" presStyleCnt="63">
        <dgm:presLayoutVars>
          <dgm:chPref val="3"/>
        </dgm:presLayoutVars>
      </dgm:prSet>
      <dgm:spPr/>
    </dgm:pt>
    <dgm:pt modelId="{C9B0CC38-134D-4A11-AF0D-06756B7A6410}" type="pres">
      <dgm:prSet presAssocID="{E05CA7AA-9F99-44AF-9172-F7BF70F925A5}" presName="rootConnector" presStyleLbl="node4" presStyleIdx="42" presStyleCnt="63"/>
      <dgm:spPr/>
    </dgm:pt>
    <dgm:pt modelId="{8B6953EC-A921-453A-B24F-50DC4008A32B}" type="pres">
      <dgm:prSet presAssocID="{E05CA7AA-9F99-44AF-9172-F7BF70F925A5}" presName="hierChild4" presStyleCnt="0"/>
      <dgm:spPr/>
    </dgm:pt>
    <dgm:pt modelId="{936D768B-4DAF-4534-9FF4-3E6A2BFB44EB}" type="pres">
      <dgm:prSet presAssocID="{E05CA7AA-9F99-44AF-9172-F7BF70F925A5}" presName="hierChild5" presStyleCnt="0"/>
      <dgm:spPr/>
    </dgm:pt>
    <dgm:pt modelId="{4666C77C-CD23-43CD-A856-6F72B864F76A}" type="pres">
      <dgm:prSet presAssocID="{724543EF-0046-42E8-B12A-64F4A3A2AF6D}" presName="Name37" presStyleLbl="parChTrans1D4" presStyleIdx="44" presStyleCnt="64"/>
      <dgm:spPr/>
    </dgm:pt>
    <dgm:pt modelId="{E4679159-324C-4B4C-B3F1-F1E19D46FBD7}" type="pres">
      <dgm:prSet presAssocID="{F4F2EFAB-51AE-4BCA-BCBD-8E82D21C4540}" presName="hierRoot2" presStyleCnt="0">
        <dgm:presLayoutVars>
          <dgm:hierBranch val="init"/>
        </dgm:presLayoutVars>
      </dgm:prSet>
      <dgm:spPr/>
    </dgm:pt>
    <dgm:pt modelId="{9230D7F6-EE3E-47FB-B9DE-90967856CB75}" type="pres">
      <dgm:prSet presAssocID="{F4F2EFAB-51AE-4BCA-BCBD-8E82D21C4540}" presName="rootComposite" presStyleCnt="0"/>
      <dgm:spPr/>
    </dgm:pt>
    <dgm:pt modelId="{A48E2143-FA50-4465-8F76-BD77708ABADB}" type="pres">
      <dgm:prSet presAssocID="{F4F2EFAB-51AE-4BCA-BCBD-8E82D21C4540}" presName="rootText" presStyleLbl="node4" presStyleIdx="43" presStyleCnt="63">
        <dgm:presLayoutVars>
          <dgm:chPref val="3"/>
        </dgm:presLayoutVars>
      </dgm:prSet>
      <dgm:spPr/>
    </dgm:pt>
    <dgm:pt modelId="{E589E354-E219-482A-BF11-C568AB54FBA3}" type="pres">
      <dgm:prSet presAssocID="{F4F2EFAB-51AE-4BCA-BCBD-8E82D21C4540}" presName="rootConnector" presStyleLbl="node4" presStyleIdx="43" presStyleCnt="63"/>
      <dgm:spPr/>
    </dgm:pt>
    <dgm:pt modelId="{38246A99-4520-4143-9131-E7CBE7610073}" type="pres">
      <dgm:prSet presAssocID="{F4F2EFAB-51AE-4BCA-BCBD-8E82D21C4540}" presName="hierChild4" presStyleCnt="0"/>
      <dgm:spPr/>
    </dgm:pt>
    <dgm:pt modelId="{3AEAB301-795F-45B9-BCF7-CA50E31E8118}" type="pres">
      <dgm:prSet presAssocID="{F4F2EFAB-51AE-4BCA-BCBD-8E82D21C4540}" presName="hierChild5" presStyleCnt="0"/>
      <dgm:spPr/>
    </dgm:pt>
    <dgm:pt modelId="{1C772039-E905-4749-BFC3-AB5666ACFA08}" type="pres">
      <dgm:prSet presAssocID="{0B62A1E8-1AA8-49A8-A476-EC02E56E70B4}" presName="Name37" presStyleLbl="parChTrans1D4" presStyleIdx="45" presStyleCnt="64"/>
      <dgm:spPr/>
    </dgm:pt>
    <dgm:pt modelId="{8539F7B1-E987-4F77-8B62-6610C1AD703F}" type="pres">
      <dgm:prSet presAssocID="{7D872567-0814-4726-A0F5-EFF5573E74F8}" presName="hierRoot2" presStyleCnt="0">
        <dgm:presLayoutVars>
          <dgm:hierBranch val="init"/>
        </dgm:presLayoutVars>
      </dgm:prSet>
      <dgm:spPr/>
    </dgm:pt>
    <dgm:pt modelId="{2E2B9DB0-44A2-492E-8D57-53E02D5118BA}" type="pres">
      <dgm:prSet presAssocID="{7D872567-0814-4726-A0F5-EFF5573E74F8}" presName="rootComposite" presStyleCnt="0"/>
      <dgm:spPr/>
    </dgm:pt>
    <dgm:pt modelId="{352792EE-168F-4096-88BA-B8FBE754A50B}" type="pres">
      <dgm:prSet presAssocID="{7D872567-0814-4726-A0F5-EFF5573E74F8}" presName="rootText" presStyleLbl="node4" presStyleIdx="44" presStyleCnt="63">
        <dgm:presLayoutVars>
          <dgm:chPref val="3"/>
        </dgm:presLayoutVars>
      </dgm:prSet>
      <dgm:spPr/>
    </dgm:pt>
    <dgm:pt modelId="{4D5E45E2-2F96-4CD2-A6BB-E43A2DD6B734}" type="pres">
      <dgm:prSet presAssocID="{7D872567-0814-4726-A0F5-EFF5573E74F8}" presName="rootConnector" presStyleLbl="node4" presStyleIdx="44" presStyleCnt="63"/>
      <dgm:spPr/>
    </dgm:pt>
    <dgm:pt modelId="{8D018BE0-13B2-4636-8FA7-9F15E8B81A07}" type="pres">
      <dgm:prSet presAssocID="{7D872567-0814-4726-A0F5-EFF5573E74F8}" presName="hierChild4" presStyleCnt="0"/>
      <dgm:spPr/>
    </dgm:pt>
    <dgm:pt modelId="{033D832B-4B27-4559-BD8C-FD739BAF73C3}" type="pres">
      <dgm:prSet presAssocID="{7D872567-0814-4726-A0F5-EFF5573E74F8}" presName="hierChild5" presStyleCnt="0"/>
      <dgm:spPr/>
    </dgm:pt>
    <dgm:pt modelId="{46FC00C4-7C4B-4018-B078-BA084CAA3161}" type="pres">
      <dgm:prSet presAssocID="{B252E45D-3934-4504-BB8E-9025B34269C8}" presName="hierChild5" presStyleCnt="0"/>
      <dgm:spPr/>
    </dgm:pt>
    <dgm:pt modelId="{1758852B-F57D-46F1-BA87-B022FF9BD66B}" type="pres">
      <dgm:prSet presAssocID="{0A92609D-3A9B-4310-A015-DDDC600A3C48}" presName="Name37" presStyleLbl="parChTrans1D3" presStyleIdx="9" presStyleCnt="26"/>
      <dgm:spPr/>
    </dgm:pt>
    <dgm:pt modelId="{F93C766D-868F-41A1-B13A-2A40CCDA24E8}" type="pres">
      <dgm:prSet presAssocID="{4C73701E-BF2D-4EA5-B6BC-C867D990ADE2}" presName="hierRoot2" presStyleCnt="0">
        <dgm:presLayoutVars>
          <dgm:hierBranch val="init"/>
        </dgm:presLayoutVars>
      </dgm:prSet>
      <dgm:spPr/>
    </dgm:pt>
    <dgm:pt modelId="{6A1475EF-8A70-4F04-97BF-84B834BF1C2B}" type="pres">
      <dgm:prSet presAssocID="{4C73701E-BF2D-4EA5-B6BC-C867D990ADE2}" presName="rootComposite" presStyleCnt="0"/>
      <dgm:spPr/>
    </dgm:pt>
    <dgm:pt modelId="{EDEA90A3-BDDC-4270-A689-6365C981A5D8}" type="pres">
      <dgm:prSet presAssocID="{4C73701E-BF2D-4EA5-B6BC-C867D990ADE2}" presName="rootText" presStyleLbl="node3" presStyleIdx="9" presStyleCnt="13">
        <dgm:presLayoutVars>
          <dgm:chPref val="3"/>
        </dgm:presLayoutVars>
      </dgm:prSet>
      <dgm:spPr/>
    </dgm:pt>
    <dgm:pt modelId="{452AF887-DD19-41E4-92E0-81C43B225922}" type="pres">
      <dgm:prSet presAssocID="{4C73701E-BF2D-4EA5-B6BC-C867D990ADE2}" presName="rootConnector" presStyleLbl="node3" presStyleIdx="9" presStyleCnt="13"/>
      <dgm:spPr/>
    </dgm:pt>
    <dgm:pt modelId="{D1A6B7FB-C4C4-4135-B585-9504305227EC}" type="pres">
      <dgm:prSet presAssocID="{4C73701E-BF2D-4EA5-B6BC-C867D990ADE2}" presName="hierChild4" presStyleCnt="0"/>
      <dgm:spPr/>
    </dgm:pt>
    <dgm:pt modelId="{8F8E70DA-206F-43FF-93EB-6EF0905F844D}" type="pres">
      <dgm:prSet presAssocID="{DA8CBEAF-1C04-4E1D-8E2E-875E8E55F1FD}" presName="Name37" presStyleLbl="parChTrans1D4" presStyleIdx="46" presStyleCnt="64"/>
      <dgm:spPr/>
    </dgm:pt>
    <dgm:pt modelId="{BE81B7B4-BF6F-4AA0-94B3-7C91E7B5413A}" type="pres">
      <dgm:prSet presAssocID="{14372F59-59AB-4DCE-BCA9-6080C3875F26}" presName="hierRoot2" presStyleCnt="0">
        <dgm:presLayoutVars>
          <dgm:hierBranch val="init"/>
        </dgm:presLayoutVars>
      </dgm:prSet>
      <dgm:spPr/>
    </dgm:pt>
    <dgm:pt modelId="{C7C6243E-3D09-4A3E-9C6D-06DE098307DE}" type="pres">
      <dgm:prSet presAssocID="{14372F59-59AB-4DCE-BCA9-6080C3875F26}" presName="rootComposite" presStyleCnt="0"/>
      <dgm:spPr/>
    </dgm:pt>
    <dgm:pt modelId="{BE491CD5-FB2F-44E3-A09B-901A7345ACFA}" type="pres">
      <dgm:prSet presAssocID="{14372F59-59AB-4DCE-BCA9-6080C3875F26}" presName="rootText" presStyleLbl="node4" presStyleIdx="45" presStyleCnt="63">
        <dgm:presLayoutVars>
          <dgm:chPref val="3"/>
        </dgm:presLayoutVars>
      </dgm:prSet>
      <dgm:spPr/>
    </dgm:pt>
    <dgm:pt modelId="{282B9A75-5931-4E10-B4AB-866E5B4698ED}" type="pres">
      <dgm:prSet presAssocID="{14372F59-59AB-4DCE-BCA9-6080C3875F26}" presName="rootConnector" presStyleLbl="node4" presStyleIdx="45" presStyleCnt="63"/>
      <dgm:spPr/>
    </dgm:pt>
    <dgm:pt modelId="{E9F1D7FB-960E-4D76-A5B1-6C568CE1C8C5}" type="pres">
      <dgm:prSet presAssocID="{14372F59-59AB-4DCE-BCA9-6080C3875F26}" presName="hierChild4" presStyleCnt="0"/>
      <dgm:spPr/>
    </dgm:pt>
    <dgm:pt modelId="{6948C035-943E-4D6A-BD8D-1EC47CA536B7}" type="pres">
      <dgm:prSet presAssocID="{14372F59-59AB-4DCE-BCA9-6080C3875F26}" presName="hierChild5" presStyleCnt="0"/>
      <dgm:spPr/>
    </dgm:pt>
    <dgm:pt modelId="{A97BA0ED-D8D2-4071-A9DC-1B0D68022734}" type="pres">
      <dgm:prSet presAssocID="{381E776F-1D06-4E2A-85FF-CC20217D973F}" presName="Name37" presStyleLbl="parChTrans1D4" presStyleIdx="47" presStyleCnt="64"/>
      <dgm:spPr/>
    </dgm:pt>
    <dgm:pt modelId="{76E4ABAB-4CB2-4931-B70E-E43B0324DAF9}" type="pres">
      <dgm:prSet presAssocID="{79715E7C-4D7D-400A-BA3C-DF718A74B820}" presName="hierRoot2" presStyleCnt="0">
        <dgm:presLayoutVars>
          <dgm:hierBranch val="init"/>
        </dgm:presLayoutVars>
      </dgm:prSet>
      <dgm:spPr/>
    </dgm:pt>
    <dgm:pt modelId="{DE501D66-4E0F-4D0B-91A4-39E7C1B88B07}" type="pres">
      <dgm:prSet presAssocID="{79715E7C-4D7D-400A-BA3C-DF718A74B820}" presName="rootComposite" presStyleCnt="0"/>
      <dgm:spPr/>
    </dgm:pt>
    <dgm:pt modelId="{4DCD4EFC-3525-4E9E-9593-716F1F754B08}" type="pres">
      <dgm:prSet presAssocID="{79715E7C-4D7D-400A-BA3C-DF718A74B820}" presName="rootText" presStyleLbl="node4" presStyleIdx="46" presStyleCnt="63">
        <dgm:presLayoutVars>
          <dgm:chPref val="3"/>
        </dgm:presLayoutVars>
      </dgm:prSet>
      <dgm:spPr/>
    </dgm:pt>
    <dgm:pt modelId="{D72FCDBB-C3F7-402D-BE74-428DDE4F03C6}" type="pres">
      <dgm:prSet presAssocID="{79715E7C-4D7D-400A-BA3C-DF718A74B820}" presName="rootConnector" presStyleLbl="node4" presStyleIdx="46" presStyleCnt="63"/>
      <dgm:spPr/>
    </dgm:pt>
    <dgm:pt modelId="{305DD75E-A3A6-4399-87BC-D374D8EB8DD5}" type="pres">
      <dgm:prSet presAssocID="{79715E7C-4D7D-400A-BA3C-DF718A74B820}" presName="hierChild4" presStyleCnt="0"/>
      <dgm:spPr/>
    </dgm:pt>
    <dgm:pt modelId="{EA6F311F-29E2-4013-8AD2-6FACC132E063}" type="pres">
      <dgm:prSet presAssocID="{79715E7C-4D7D-400A-BA3C-DF718A74B820}" presName="hierChild5" presStyleCnt="0"/>
      <dgm:spPr/>
    </dgm:pt>
    <dgm:pt modelId="{B4515FDE-E275-47FF-AE95-068129166FD5}" type="pres">
      <dgm:prSet presAssocID="{CF635B8D-769A-423A-9A34-7B0A9300FAB2}" presName="Name37" presStyleLbl="parChTrans1D4" presStyleIdx="48" presStyleCnt="64"/>
      <dgm:spPr/>
    </dgm:pt>
    <dgm:pt modelId="{AFAD115F-5757-45FA-9F3E-ABF0BE58E381}" type="pres">
      <dgm:prSet presAssocID="{11869951-1E29-4509-9AF5-5EFA901F8390}" presName="hierRoot2" presStyleCnt="0">
        <dgm:presLayoutVars>
          <dgm:hierBranch val="init"/>
        </dgm:presLayoutVars>
      </dgm:prSet>
      <dgm:spPr/>
    </dgm:pt>
    <dgm:pt modelId="{E11275CD-D3A1-44D6-8109-0DD1588B1846}" type="pres">
      <dgm:prSet presAssocID="{11869951-1E29-4509-9AF5-5EFA901F8390}" presName="rootComposite" presStyleCnt="0"/>
      <dgm:spPr/>
    </dgm:pt>
    <dgm:pt modelId="{64C92613-FB36-4BE7-96F2-B22F47F5E562}" type="pres">
      <dgm:prSet presAssocID="{11869951-1E29-4509-9AF5-5EFA901F8390}" presName="rootText" presStyleLbl="node4" presStyleIdx="47" presStyleCnt="63">
        <dgm:presLayoutVars>
          <dgm:chPref val="3"/>
        </dgm:presLayoutVars>
      </dgm:prSet>
      <dgm:spPr/>
    </dgm:pt>
    <dgm:pt modelId="{06263595-1BF4-41AB-B50E-9EF1B66D39DF}" type="pres">
      <dgm:prSet presAssocID="{11869951-1E29-4509-9AF5-5EFA901F8390}" presName="rootConnector" presStyleLbl="node4" presStyleIdx="47" presStyleCnt="63"/>
      <dgm:spPr/>
    </dgm:pt>
    <dgm:pt modelId="{94F4B09A-A811-46CD-A722-3C56F832794D}" type="pres">
      <dgm:prSet presAssocID="{11869951-1E29-4509-9AF5-5EFA901F8390}" presName="hierChild4" presStyleCnt="0"/>
      <dgm:spPr/>
    </dgm:pt>
    <dgm:pt modelId="{94DB0008-7A02-464F-A261-25A9AF751FCC}" type="pres">
      <dgm:prSet presAssocID="{11869951-1E29-4509-9AF5-5EFA901F8390}" presName="hierChild5" presStyleCnt="0"/>
      <dgm:spPr/>
    </dgm:pt>
    <dgm:pt modelId="{043E1E1C-E469-48FC-92BF-AB6D92DCF264}" type="pres">
      <dgm:prSet presAssocID="{4C73701E-BF2D-4EA5-B6BC-C867D990ADE2}" presName="hierChild5" presStyleCnt="0"/>
      <dgm:spPr/>
    </dgm:pt>
    <dgm:pt modelId="{63E37983-9B03-469D-BD5C-93C478B56103}" type="pres">
      <dgm:prSet presAssocID="{F08309D8-2928-4908-9466-A3B18479CBE6}" presName="Name37" presStyleLbl="parChTrans1D3" presStyleIdx="10" presStyleCnt="26"/>
      <dgm:spPr/>
    </dgm:pt>
    <dgm:pt modelId="{9D0DA57A-BB52-447D-9D7C-18C2ADB5E436}" type="pres">
      <dgm:prSet presAssocID="{FC2DCFCC-07E1-4DDF-AB4B-530AB2ED640D}" presName="hierRoot2" presStyleCnt="0">
        <dgm:presLayoutVars>
          <dgm:hierBranch val="init"/>
        </dgm:presLayoutVars>
      </dgm:prSet>
      <dgm:spPr/>
    </dgm:pt>
    <dgm:pt modelId="{099BFB49-F902-4B50-8AB0-8F87949E1906}" type="pres">
      <dgm:prSet presAssocID="{FC2DCFCC-07E1-4DDF-AB4B-530AB2ED640D}" presName="rootComposite" presStyleCnt="0"/>
      <dgm:spPr/>
    </dgm:pt>
    <dgm:pt modelId="{B3B381A0-8209-496F-A87A-DD7738C40DC2}" type="pres">
      <dgm:prSet presAssocID="{FC2DCFCC-07E1-4DDF-AB4B-530AB2ED640D}" presName="rootText" presStyleLbl="node3" presStyleIdx="10" presStyleCnt="13">
        <dgm:presLayoutVars>
          <dgm:chPref val="3"/>
        </dgm:presLayoutVars>
      </dgm:prSet>
      <dgm:spPr/>
    </dgm:pt>
    <dgm:pt modelId="{D15DCA30-A919-48A1-ABF8-536957CE369F}" type="pres">
      <dgm:prSet presAssocID="{FC2DCFCC-07E1-4DDF-AB4B-530AB2ED640D}" presName="rootConnector" presStyleLbl="node3" presStyleIdx="10" presStyleCnt="13"/>
      <dgm:spPr/>
    </dgm:pt>
    <dgm:pt modelId="{5A771752-C475-47D5-9DFD-C91328115559}" type="pres">
      <dgm:prSet presAssocID="{FC2DCFCC-07E1-4DDF-AB4B-530AB2ED640D}" presName="hierChild4" presStyleCnt="0"/>
      <dgm:spPr/>
    </dgm:pt>
    <dgm:pt modelId="{000B2F38-64FD-4924-BC10-F195372DA4CA}" type="pres">
      <dgm:prSet presAssocID="{AD7F6F1D-7AC6-48E2-A826-C0B8D62270AC}" presName="Name37" presStyleLbl="parChTrans1D4" presStyleIdx="49" presStyleCnt="64"/>
      <dgm:spPr/>
    </dgm:pt>
    <dgm:pt modelId="{8D535CB4-F368-42BD-9FE3-47AB55462E5F}" type="pres">
      <dgm:prSet presAssocID="{900C8C0E-BB59-466B-B772-ECB9F95C3A44}" presName="hierRoot2" presStyleCnt="0">
        <dgm:presLayoutVars>
          <dgm:hierBranch val="init"/>
        </dgm:presLayoutVars>
      </dgm:prSet>
      <dgm:spPr/>
    </dgm:pt>
    <dgm:pt modelId="{D75DFDD4-5A7C-4411-AD4B-B0096A9CF6DF}" type="pres">
      <dgm:prSet presAssocID="{900C8C0E-BB59-466B-B772-ECB9F95C3A44}" presName="rootComposite" presStyleCnt="0"/>
      <dgm:spPr/>
    </dgm:pt>
    <dgm:pt modelId="{4EC03C71-B413-4E2B-8DA5-126DFB64AED1}" type="pres">
      <dgm:prSet presAssocID="{900C8C0E-BB59-466B-B772-ECB9F95C3A44}" presName="rootText" presStyleLbl="node4" presStyleIdx="48" presStyleCnt="63">
        <dgm:presLayoutVars>
          <dgm:chPref val="3"/>
        </dgm:presLayoutVars>
      </dgm:prSet>
      <dgm:spPr/>
    </dgm:pt>
    <dgm:pt modelId="{DF033743-6A86-437F-BF09-3C0365B2ABAA}" type="pres">
      <dgm:prSet presAssocID="{900C8C0E-BB59-466B-B772-ECB9F95C3A44}" presName="rootConnector" presStyleLbl="node4" presStyleIdx="48" presStyleCnt="63"/>
      <dgm:spPr/>
    </dgm:pt>
    <dgm:pt modelId="{E7F4EF4B-9A3C-45CE-8684-0F67FBD105BB}" type="pres">
      <dgm:prSet presAssocID="{900C8C0E-BB59-466B-B772-ECB9F95C3A44}" presName="hierChild4" presStyleCnt="0"/>
      <dgm:spPr/>
    </dgm:pt>
    <dgm:pt modelId="{6E41BFE5-53A5-496B-9984-C5901C5EEAC3}" type="pres">
      <dgm:prSet presAssocID="{900C8C0E-BB59-466B-B772-ECB9F95C3A44}" presName="hierChild5" presStyleCnt="0"/>
      <dgm:spPr/>
    </dgm:pt>
    <dgm:pt modelId="{90BF889B-E6F5-4F4F-9756-A698649B6FBC}" type="pres">
      <dgm:prSet presAssocID="{746AE982-3214-400F-BF1F-980D2CB4520A}" presName="Name37" presStyleLbl="parChTrans1D4" presStyleIdx="50" presStyleCnt="64"/>
      <dgm:spPr/>
    </dgm:pt>
    <dgm:pt modelId="{90BAFFDD-423B-403A-81D2-4BF0A2330056}" type="pres">
      <dgm:prSet presAssocID="{E0CDD2B7-80E7-4B75-8B54-67DA1CA2519E}" presName="hierRoot2" presStyleCnt="0">
        <dgm:presLayoutVars>
          <dgm:hierBranch val="init"/>
        </dgm:presLayoutVars>
      </dgm:prSet>
      <dgm:spPr/>
    </dgm:pt>
    <dgm:pt modelId="{165ED91B-DF73-438A-A550-328D4A09F9A1}" type="pres">
      <dgm:prSet presAssocID="{E0CDD2B7-80E7-4B75-8B54-67DA1CA2519E}" presName="rootComposite" presStyleCnt="0"/>
      <dgm:spPr/>
    </dgm:pt>
    <dgm:pt modelId="{95589F1D-DAFE-4D32-A75D-ACF4AC39C92B}" type="pres">
      <dgm:prSet presAssocID="{E0CDD2B7-80E7-4B75-8B54-67DA1CA2519E}" presName="rootText" presStyleLbl="node4" presStyleIdx="49" presStyleCnt="63">
        <dgm:presLayoutVars>
          <dgm:chPref val="3"/>
        </dgm:presLayoutVars>
      </dgm:prSet>
      <dgm:spPr/>
    </dgm:pt>
    <dgm:pt modelId="{08C08A2B-B7C5-49A1-AE1B-56D526D09481}" type="pres">
      <dgm:prSet presAssocID="{E0CDD2B7-80E7-4B75-8B54-67DA1CA2519E}" presName="rootConnector" presStyleLbl="node4" presStyleIdx="49" presStyleCnt="63"/>
      <dgm:spPr/>
    </dgm:pt>
    <dgm:pt modelId="{96FFF5C7-80DD-4619-B6F2-F8BA517E3ABF}" type="pres">
      <dgm:prSet presAssocID="{E0CDD2B7-80E7-4B75-8B54-67DA1CA2519E}" presName="hierChild4" presStyleCnt="0"/>
      <dgm:spPr/>
    </dgm:pt>
    <dgm:pt modelId="{ACA6ABA2-E9D4-454B-8D79-E0922B2B95DD}" type="pres">
      <dgm:prSet presAssocID="{E0CDD2B7-80E7-4B75-8B54-67DA1CA2519E}" presName="hierChild5" presStyleCnt="0"/>
      <dgm:spPr/>
    </dgm:pt>
    <dgm:pt modelId="{FA55E4D1-3478-48EB-9D2E-E7E54EB53CF6}" type="pres">
      <dgm:prSet presAssocID="{9C4003CA-E6A7-474E-9BCC-8E8473828ED0}" presName="Name37" presStyleLbl="parChTrans1D4" presStyleIdx="51" presStyleCnt="64"/>
      <dgm:spPr/>
    </dgm:pt>
    <dgm:pt modelId="{A863D69C-BF42-4585-882C-92E218776B7E}" type="pres">
      <dgm:prSet presAssocID="{7079807E-CF29-41F4-84EB-550AEB91E1B5}" presName="hierRoot2" presStyleCnt="0">
        <dgm:presLayoutVars>
          <dgm:hierBranch val="init"/>
        </dgm:presLayoutVars>
      </dgm:prSet>
      <dgm:spPr/>
    </dgm:pt>
    <dgm:pt modelId="{BEFFD0F6-E8A6-45EE-BEF5-54BD32200EAC}" type="pres">
      <dgm:prSet presAssocID="{7079807E-CF29-41F4-84EB-550AEB91E1B5}" presName="rootComposite" presStyleCnt="0"/>
      <dgm:spPr/>
    </dgm:pt>
    <dgm:pt modelId="{4287FC6D-9EFF-4702-951A-E7741714783A}" type="pres">
      <dgm:prSet presAssocID="{7079807E-CF29-41F4-84EB-550AEB91E1B5}" presName="rootText" presStyleLbl="node4" presStyleIdx="50" presStyleCnt="63">
        <dgm:presLayoutVars>
          <dgm:chPref val="3"/>
        </dgm:presLayoutVars>
      </dgm:prSet>
      <dgm:spPr/>
    </dgm:pt>
    <dgm:pt modelId="{C38F6BB0-60B3-49DE-9808-692D23BEF049}" type="pres">
      <dgm:prSet presAssocID="{7079807E-CF29-41F4-84EB-550AEB91E1B5}" presName="rootConnector" presStyleLbl="node4" presStyleIdx="50" presStyleCnt="63"/>
      <dgm:spPr/>
    </dgm:pt>
    <dgm:pt modelId="{905E8795-53E3-4648-BD89-B546D39D4CBF}" type="pres">
      <dgm:prSet presAssocID="{7079807E-CF29-41F4-84EB-550AEB91E1B5}" presName="hierChild4" presStyleCnt="0"/>
      <dgm:spPr/>
    </dgm:pt>
    <dgm:pt modelId="{284FAA53-76D4-4633-B8B1-3046A27B0A92}" type="pres">
      <dgm:prSet presAssocID="{7079807E-CF29-41F4-84EB-550AEB91E1B5}" presName="hierChild5" presStyleCnt="0"/>
      <dgm:spPr/>
    </dgm:pt>
    <dgm:pt modelId="{68329001-4297-4911-8437-77A70389890B}" type="pres">
      <dgm:prSet presAssocID="{12EA5BA4-CE76-4CAD-8D35-4137B4247984}" presName="Name37" presStyleLbl="parChTrans1D4" presStyleIdx="52" presStyleCnt="64"/>
      <dgm:spPr/>
    </dgm:pt>
    <dgm:pt modelId="{4FE21F09-BDE5-4FF4-A824-5C6795680C81}" type="pres">
      <dgm:prSet presAssocID="{BE9EC555-D1E0-446F-8F58-DD635ECCF887}" presName="hierRoot2" presStyleCnt="0">
        <dgm:presLayoutVars>
          <dgm:hierBranch val="init"/>
        </dgm:presLayoutVars>
      </dgm:prSet>
      <dgm:spPr/>
    </dgm:pt>
    <dgm:pt modelId="{7534DD70-2AE2-439A-A54A-6E9DF52A231D}" type="pres">
      <dgm:prSet presAssocID="{BE9EC555-D1E0-446F-8F58-DD635ECCF887}" presName="rootComposite" presStyleCnt="0"/>
      <dgm:spPr/>
    </dgm:pt>
    <dgm:pt modelId="{574AC464-B99E-499A-A188-1E07EE832A56}" type="pres">
      <dgm:prSet presAssocID="{BE9EC555-D1E0-446F-8F58-DD635ECCF887}" presName="rootText" presStyleLbl="node4" presStyleIdx="51" presStyleCnt="63">
        <dgm:presLayoutVars>
          <dgm:chPref val="3"/>
        </dgm:presLayoutVars>
      </dgm:prSet>
      <dgm:spPr/>
    </dgm:pt>
    <dgm:pt modelId="{4A0E4C4B-0151-4AC8-A0CA-3C34FDD4DA43}" type="pres">
      <dgm:prSet presAssocID="{BE9EC555-D1E0-446F-8F58-DD635ECCF887}" presName="rootConnector" presStyleLbl="node4" presStyleIdx="51" presStyleCnt="63"/>
      <dgm:spPr/>
    </dgm:pt>
    <dgm:pt modelId="{C213DC9A-FBD9-46A6-83D8-DB93BFB9D52C}" type="pres">
      <dgm:prSet presAssocID="{BE9EC555-D1E0-446F-8F58-DD635ECCF887}" presName="hierChild4" presStyleCnt="0"/>
      <dgm:spPr/>
    </dgm:pt>
    <dgm:pt modelId="{0DBEA237-7B58-4937-B0D5-391FF93B07A4}" type="pres">
      <dgm:prSet presAssocID="{BE9EC555-D1E0-446F-8F58-DD635ECCF887}" presName="hierChild5" presStyleCnt="0"/>
      <dgm:spPr/>
    </dgm:pt>
    <dgm:pt modelId="{E7D0DC04-EE63-40BD-86A7-536A5E90174A}" type="pres">
      <dgm:prSet presAssocID="{00FD31CD-BEBE-46A1-B882-AC9FC3A45FB6}" presName="Name37" presStyleLbl="parChTrans1D4" presStyleIdx="53" presStyleCnt="64"/>
      <dgm:spPr/>
    </dgm:pt>
    <dgm:pt modelId="{3A7BE3A7-7DD3-4E1A-9EE3-FC42129B7C51}" type="pres">
      <dgm:prSet presAssocID="{176245A4-C5E6-4C74-B4A5-6C1926D062AA}" presName="hierRoot2" presStyleCnt="0">
        <dgm:presLayoutVars>
          <dgm:hierBranch val="init"/>
        </dgm:presLayoutVars>
      </dgm:prSet>
      <dgm:spPr/>
    </dgm:pt>
    <dgm:pt modelId="{0A9C60F3-F494-4001-BED8-A68A78014B37}" type="pres">
      <dgm:prSet presAssocID="{176245A4-C5E6-4C74-B4A5-6C1926D062AA}" presName="rootComposite" presStyleCnt="0"/>
      <dgm:spPr/>
    </dgm:pt>
    <dgm:pt modelId="{2D432B42-767A-4171-B3FE-4A35BF57C06E}" type="pres">
      <dgm:prSet presAssocID="{176245A4-C5E6-4C74-B4A5-6C1926D062AA}" presName="rootText" presStyleLbl="node4" presStyleIdx="52" presStyleCnt="63">
        <dgm:presLayoutVars>
          <dgm:chPref val="3"/>
        </dgm:presLayoutVars>
      </dgm:prSet>
      <dgm:spPr/>
    </dgm:pt>
    <dgm:pt modelId="{EFC56602-3787-4206-AED6-EB7060342723}" type="pres">
      <dgm:prSet presAssocID="{176245A4-C5E6-4C74-B4A5-6C1926D062AA}" presName="rootConnector" presStyleLbl="node4" presStyleIdx="52" presStyleCnt="63"/>
      <dgm:spPr/>
    </dgm:pt>
    <dgm:pt modelId="{D5FC8F21-1132-48C2-A47A-4462B72888D6}" type="pres">
      <dgm:prSet presAssocID="{176245A4-C5E6-4C74-B4A5-6C1926D062AA}" presName="hierChild4" presStyleCnt="0"/>
      <dgm:spPr/>
    </dgm:pt>
    <dgm:pt modelId="{401A5F3A-ED80-4E53-94D4-2FC93B3D0574}" type="pres">
      <dgm:prSet presAssocID="{176245A4-C5E6-4C74-B4A5-6C1926D062AA}" presName="hierChild5" presStyleCnt="0"/>
      <dgm:spPr/>
    </dgm:pt>
    <dgm:pt modelId="{97A0B774-C4F8-4F66-992D-1577E776D9CE}" type="pres">
      <dgm:prSet presAssocID="{B3FB3557-6945-4DDD-A660-F20CE9E6296E}" presName="Name37" presStyleLbl="parChTrans1D4" presStyleIdx="54" presStyleCnt="64"/>
      <dgm:spPr/>
    </dgm:pt>
    <dgm:pt modelId="{328920E1-23DE-4EA7-9E45-630DCE129F16}" type="pres">
      <dgm:prSet presAssocID="{A5D345F4-FF7D-4F29-956E-9CFE8D5140C1}" presName="hierRoot2" presStyleCnt="0">
        <dgm:presLayoutVars>
          <dgm:hierBranch val="init"/>
        </dgm:presLayoutVars>
      </dgm:prSet>
      <dgm:spPr/>
    </dgm:pt>
    <dgm:pt modelId="{7902B1A9-97B6-4CD7-AE82-8E9CF8805BFB}" type="pres">
      <dgm:prSet presAssocID="{A5D345F4-FF7D-4F29-956E-9CFE8D5140C1}" presName="rootComposite" presStyleCnt="0"/>
      <dgm:spPr/>
    </dgm:pt>
    <dgm:pt modelId="{31539F7A-F192-432D-849B-BEDFDCD92FD0}" type="pres">
      <dgm:prSet presAssocID="{A5D345F4-FF7D-4F29-956E-9CFE8D5140C1}" presName="rootText" presStyleLbl="node4" presStyleIdx="53" presStyleCnt="63">
        <dgm:presLayoutVars>
          <dgm:chPref val="3"/>
        </dgm:presLayoutVars>
      </dgm:prSet>
      <dgm:spPr/>
    </dgm:pt>
    <dgm:pt modelId="{E8E06831-986F-4E57-A475-8260761FD6EB}" type="pres">
      <dgm:prSet presAssocID="{A5D345F4-FF7D-4F29-956E-9CFE8D5140C1}" presName="rootConnector" presStyleLbl="node4" presStyleIdx="53" presStyleCnt="63"/>
      <dgm:spPr/>
    </dgm:pt>
    <dgm:pt modelId="{C0EA8B3A-4AB8-4C57-83B0-0EC652BBBA81}" type="pres">
      <dgm:prSet presAssocID="{A5D345F4-FF7D-4F29-956E-9CFE8D5140C1}" presName="hierChild4" presStyleCnt="0"/>
      <dgm:spPr/>
    </dgm:pt>
    <dgm:pt modelId="{13A510CE-DCF0-46E6-8EF5-32F7B12894D6}" type="pres">
      <dgm:prSet presAssocID="{A5D345F4-FF7D-4F29-956E-9CFE8D5140C1}" presName="hierChild5" presStyleCnt="0"/>
      <dgm:spPr/>
    </dgm:pt>
    <dgm:pt modelId="{5D11C734-D789-428E-AAC0-06AD017DDE7A}" type="pres">
      <dgm:prSet presAssocID="{5D51CF3B-85C8-43C6-A3C1-2328A1A8933C}" presName="Name37" presStyleLbl="parChTrans1D4" presStyleIdx="55" presStyleCnt="64"/>
      <dgm:spPr/>
    </dgm:pt>
    <dgm:pt modelId="{F871318B-7F01-4A22-A7B2-73653CDD5103}" type="pres">
      <dgm:prSet presAssocID="{2465C951-892F-4855-8D98-F47360D5651E}" presName="hierRoot2" presStyleCnt="0">
        <dgm:presLayoutVars>
          <dgm:hierBranch val="init"/>
        </dgm:presLayoutVars>
      </dgm:prSet>
      <dgm:spPr/>
    </dgm:pt>
    <dgm:pt modelId="{80E010C2-4530-4360-822D-82D0FD36939B}" type="pres">
      <dgm:prSet presAssocID="{2465C951-892F-4855-8D98-F47360D5651E}" presName="rootComposite" presStyleCnt="0"/>
      <dgm:spPr/>
    </dgm:pt>
    <dgm:pt modelId="{21D96070-FAC4-4603-9B64-F225E92B89D8}" type="pres">
      <dgm:prSet presAssocID="{2465C951-892F-4855-8D98-F47360D5651E}" presName="rootText" presStyleLbl="node4" presStyleIdx="54" presStyleCnt="63">
        <dgm:presLayoutVars>
          <dgm:chPref val="3"/>
        </dgm:presLayoutVars>
      </dgm:prSet>
      <dgm:spPr/>
    </dgm:pt>
    <dgm:pt modelId="{85AC7027-964B-4A04-9AB3-C262BB315CFB}" type="pres">
      <dgm:prSet presAssocID="{2465C951-892F-4855-8D98-F47360D5651E}" presName="rootConnector" presStyleLbl="node4" presStyleIdx="54" presStyleCnt="63"/>
      <dgm:spPr/>
    </dgm:pt>
    <dgm:pt modelId="{1421E511-3F94-41B8-B983-96B542FB8B8A}" type="pres">
      <dgm:prSet presAssocID="{2465C951-892F-4855-8D98-F47360D5651E}" presName="hierChild4" presStyleCnt="0"/>
      <dgm:spPr/>
    </dgm:pt>
    <dgm:pt modelId="{93D9D1FC-956C-413B-853E-CEEB19EA1E2B}" type="pres">
      <dgm:prSet presAssocID="{2465C951-892F-4855-8D98-F47360D5651E}" presName="hierChild5" presStyleCnt="0"/>
      <dgm:spPr/>
    </dgm:pt>
    <dgm:pt modelId="{F9D009BA-2709-4C76-AB17-0B71C7073D85}" type="pres">
      <dgm:prSet presAssocID="{1CA94EDE-B91D-4E0C-947D-8B23132F0318}" presName="Name37" presStyleLbl="parChTrans1D4" presStyleIdx="56" presStyleCnt="64"/>
      <dgm:spPr/>
    </dgm:pt>
    <dgm:pt modelId="{737F45EA-41FD-4FF6-AEE6-C7EF1F777EE7}" type="pres">
      <dgm:prSet presAssocID="{8DEFB42F-BDF3-4DCA-BA34-BB7105A3BC7E}" presName="hierRoot2" presStyleCnt="0">
        <dgm:presLayoutVars>
          <dgm:hierBranch val="init"/>
        </dgm:presLayoutVars>
      </dgm:prSet>
      <dgm:spPr/>
    </dgm:pt>
    <dgm:pt modelId="{543CE344-AF8C-4388-A5B3-71DC9AD99A8D}" type="pres">
      <dgm:prSet presAssocID="{8DEFB42F-BDF3-4DCA-BA34-BB7105A3BC7E}" presName="rootComposite" presStyleCnt="0"/>
      <dgm:spPr/>
    </dgm:pt>
    <dgm:pt modelId="{538FCF6C-F0A0-4076-A594-8D16E2615100}" type="pres">
      <dgm:prSet presAssocID="{8DEFB42F-BDF3-4DCA-BA34-BB7105A3BC7E}" presName="rootText" presStyleLbl="node4" presStyleIdx="55" presStyleCnt="63">
        <dgm:presLayoutVars>
          <dgm:chPref val="3"/>
        </dgm:presLayoutVars>
      </dgm:prSet>
      <dgm:spPr/>
    </dgm:pt>
    <dgm:pt modelId="{A1D3B504-D922-4C9B-8E6F-29ABF8583330}" type="pres">
      <dgm:prSet presAssocID="{8DEFB42F-BDF3-4DCA-BA34-BB7105A3BC7E}" presName="rootConnector" presStyleLbl="node4" presStyleIdx="55" presStyleCnt="63"/>
      <dgm:spPr/>
    </dgm:pt>
    <dgm:pt modelId="{08C1C3FA-7964-4FBE-AD67-6800923D8B5C}" type="pres">
      <dgm:prSet presAssocID="{8DEFB42F-BDF3-4DCA-BA34-BB7105A3BC7E}" presName="hierChild4" presStyleCnt="0"/>
      <dgm:spPr/>
    </dgm:pt>
    <dgm:pt modelId="{D593ECD7-37CF-4F83-825B-4160DDAF7800}" type="pres">
      <dgm:prSet presAssocID="{8DEFB42F-BDF3-4DCA-BA34-BB7105A3BC7E}" presName="hierChild5" presStyleCnt="0"/>
      <dgm:spPr/>
    </dgm:pt>
    <dgm:pt modelId="{04D1B453-860B-47D8-B580-3838EDB02349}" type="pres">
      <dgm:prSet presAssocID="{FC2DCFCC-07E1-4DDF-AB4B-530AB2ED640D}" presName="hierChild5" presStyleCnt="0"/>
      <dgm:spPr/>
    </dgm:pt>
    <dgm:pt modelId="{4E2A9B28-C2D1-4B06-8DA6-4DEE2051117D}" type="pres">
      <dgm:prSet presAssocID="{AC594EED-BEA4-45DF-8691-B9CA0FCB697E}" presName="Name37" presStyleLbl="parChTrans1D3" presStyleIdx="11" presStyleCnt="26"/>
      <dgm:spPr/>
    </dgm:pt>
    <dgm:pt modelId="{EC1956B4-4FAE-42C0-B2F0-E409955028BD}" type="pres">
      <dgm:prSet presAssocID="{00874D62-43C8-423F-A788-AF864824F8AD}" presName="hierRoot2" presStyleCnt="0">
        <dgm:presLayoutVars>
          <dgm:hierBranch val="init"/>
        </dgm:presLayoutVars>
      </dgm:prSet>
      <dgm:spPr/>
    </dgm:pt>
    <dgm:pt modelId="{B7A40E3C-7EF5-4D04-BC85-1EE8A1FB755D}" type="pres">
      <dgm:prSet presAssocID="{00874D62-43C8-423F-A788-AF864824F8AD}" presName="rootComposite" presStyleCnt="0"/>
      <dgm:spPr/>
    </dgm:pt>
    <dgm:pt modelId="{A1FDA7BE-5028-48B0-9CBB-216478742421}" type="pres">
      <dgm:prSet presAssocID="{00874D62-43C8-423F-A788-AF864824F8AD}" presName="rootText" presStyleLbl="node3" presStyleIdx="11" presStyleCnt="13">
        <dgm:presLayoutVars>
          <dgm:chPref val="3"/>
        </dgm:presLayoutVars>
      </dgm:prSet>
      <dgm:spPr/>
    </dgm:pt>
    <dgm:pt modelId="{13CE4157-E642-4DCF-83FF-F173BA3949F3}" type="pres">
      <dgm:prSet presAssocID="{00874D62-43C8-423F-A788-AF864824F8AD}" presName="rootConnector" presStyleLbl="node3" presStyleIdx="11" presStyleCnt="13"/>
      <dgm:spPr/>
    </dgm:pt>
    <dgm:pt modelId="{03582582-D894-4891-AA1B-4B60D41AF937}" type="pres">
      <dgm:prSet presAssocID="{00874D62-43C8-423F-A788-AF864824F8AD}" presName="hierChild4" presStyleCnt="0"/>
      <dgm:spPr/>
    </dgm:pt>
    <dgm:pt modelId="{C6BF585D-87C6-4035-BC31-EC16F6CA85C5}" type="pres">
      <dgm:prSet presAssocID="{F53C908B-BC27-4EE5-9375-DC7B33A7C450}" presName="Name37" presStyleLbl="parChTrans1D4" presStyleIdx="57" presStyleCnt="64"/>
      <dgm:spPr/>
    </dgm:pt>
    <dgm:pt modelId="{1BAE5CE1-DB6F-48D3-A99C-6F08B1E24D66}" type="pres">
      <dgm:prSet presAssocID="{67C8AE49-BE11-4FBE-B246-949A21B15185}" presName="hierRoot2" presStyleCnt="0">
        <dgm:presLayoutVars>
          <dgm:hierBranch val="init"/>
        </dgm:presLayoutVars>
      </dgm:prSet>
      <dgm:spPr/>
    </dgm:pt>
    <dgm:pt modelId="{E03C108F-7B24-4179-85C0-9FDC7E691658}" type="pres">
      <dgm:prSet presAssocID="{67C8AE49-BE11-4FBE-B246-949A21B15185}" presName="rootComposite" presStyleCnt="0"/>
      <dgm:spPr/>
    </dgm:pt>
    <dgm:pt modelId="{0E99BDEF-AC3F-4977-B476-DF0E6D8AE6CE}" type="pres">
      <dgm:prSet presAssocID="{67C8AE49-BE11-4FBE-B246-949A21B15185}" presName="rootText" presStyleLbl="node4" presStyleIdx="56" presStyleCnt="63">
        <dgm:presLayoutVars>
          <dgm:chPref val="3"/>
        </dgm:presLayoutVars>
      </dgm:prSet>
      <dgm:spPr/>
    </dgm:pt>
    <dgm:pt modelId="{C64EE41B-7ABB-4A28-B900-964ECFF69B48}" type="pres">
      <dgm:prSet presAssocID="{67C8AE49-BE11-4FBE-B246-949A21B15185}" presName="rootConnector" presStyleLbl="node4" presStyleIdx="56" presStyleCnt="63"/>
      <dgm:spPr/>
    </dgm:pt>
    <dgm:pt modelId="{6029560A-9EB4-4ED9-8C3C-6DBF308185BF}" type="pres">
      <dgm:prSet presAssocID="{67C8AE49-BE11-4FBE-B246-949A21B15185}" presName="hierChild4" presStyleCnt="0"/>
      <dgm:spPr/>
    </dgm:pt>
    <dgm:pt modelId="{7D309EF1-3E48-40FF-A5C6-942E93EB089D}" type="pres">
      <dgm:prSet presAssocID="{67C8AE49-BE11-4FBE-B246-949A21B15185}" presName="hierChild5" presStyleCnt="0"/>
      <dgm:spPr/>
    </dgm:pt>
    <dgm:pt modelId="{1AE22AA2-E77A-4E3D-B429-D05E44E0004E}" type="pres">
      <dgm:prSet presAssocID="{1350552E-A88E-490B-AA6F-448858CF7C10}" presName="Name37" presStyleLbl="parChTrans1D4" presStyleIdx="58" presStyleCnt="64"/>
      <dgm:spPr/>
    </dgm:pt>
    <dgm:pt modelId="{ABED2D31-6077-4459-A88E-72F38A2A2344}" type="pres">
      <dgm:prSet presAssocID="{49959965-A837-45D7-B735-D8782FC09A61}" presName="hierRoot2" presStyleCnt="0">
        <dgm:presLayoutVars>
          <dgm:hierBranch val="init"/>
        </dgm:presLayoutVars>
      </dgm:prSet>
      <dgm:spPr/>
    </dgm:pt>
    <dgm:pt modelId="{7F7B6694-8A53-4CFF-95E2-E84671D7E775}" type="pres">
      <dgm:prSet presAssocID="{49959965-A837-45D7-B735-D8782FC09A61}" presName="rootComposite" presStyleCnt="0"/>
      <dgm:spPr/>
    </dgm:pt>
    <dgm:pt modelId="{35D3E039-3981-42AB-94F1-01CD35CCB79F}" type="pres">
      <dgm:prSet presAssocID="{49959965-A837-45D7-B735-D8782FC09A61}" presName="rootText" presStyleLbl="node4" presStyleIdx="57" presStyleCnt="63">
        <dgm:presLayoutVars>
          <dgm:chPref val="3"/>
        </dgm:presLayoutVars>
      </dgm:prSet>
      <dgm:spPr/>
    </dgm:pt>
    <dgm:pt modelId="{349428DE-5BE3-41C7-B48A-0095B65D3F5B}" type="pres">
      <dgm:prSet presAssocID="{49959965-A837-45D7-B735-D8782FC09A61}" presName="rootConnector" presStyleLbl="node4" presStyleIdx="57" presStyleCnt="63"/>
      <dgm:spPr/>
    </dgm:pt>
    <dgm:pt modelId="{50CC27A4-004C-4994-B60E-85783F38452A}" type="pres">
      <dgm:prSet presAssocID="{49959965-A837-45D7-B735-D8782FC09A61}" presName="hierChild4" presStyleCnt="0"/>
      <dgm:spPr/>
    </dgm:pt>
    <dgm:pt modelId="{FF9F1CB5-4256-405C-AE65-4640448B2711}" type="pres">
      <dgm:prSet presAssocID="{49959965-A837-45D7-B735-D8782FC09A61}" presName="hierChild5" presStyleCnt="0"/>
      <dgm:spPr/>
    </dgm:pt>
    <dgm:pt modelId="{3DEEEEA4-A493-46D5-AC52-CADBD8272F6C}" type="pres">
      <dgm:prSet presAssocID="{93ED7E42-BAB4-46BE-B75D-4DEC65D347C7}" presName="Name37" presStyleLbl="parChTrans1D4" presStyleIdx="59" presStyleCnt="64"/>
      <dgm:spPr/>
    </dgm:pt>
    <dgm:pt modelId="{B66D0AF0-42D1-45CE-8C2D-C9CE189764E9}" type="pres">
      <dgm:prSet presAssocID="{AA9D4A16-9BCE-40F8-934F-20B4A78723DF}" presName="hierRoot2" presStyleCnt="0">
        <dgm:presLayoutVars>
          <dgm:hierBranch val="init"/>
        </dgm:presLayoutVars>
      </dgm:prSet>
      <dgm:spPr/>
    </dgm:pt>
    <dgm:pt modelId="{E3AF63F3-B9CB-4621-9379-31D60CA7E7B9}" type="pres">
      <dgm:prSet presAssocID="{AA9D4A16-9BCE-40F8-934F-20B4A78723DF}" presName="rootComposite" presStyleCnt="0"/>
      <dgm:spPr/>
    </dgm:pt>
    <dgm:pt modelId="{82A35BD4-3E99-41BC-A048-0C41EEC2B8AF}" type="pres">
      <dgm:prSet presAssocID="{AA9D4A16-9BCE-40F8-934F-20B4A78723DF}" presName="rootText" presStyleLbl="node4" presStyleIdx="58" presStyleCnt="63">
        <dgm:presLayoutVars>
          <dgm:chPref val="3"/>
        </dgm:presLayoutVars>
      </dgm:prSet>
      <dgm:spPr/>
    </dgm:pt>
    <dgm:pt modelId="{466AB5DD-A520-4A9B-AC9E-BF44D8824C7B}" type="pres">
      <dgm:prSet presAssocID="{AA9D4A16-9BCE-40F8-934F-20B4A78723DF}" presName="rootConnector" presStyleLbl="node4" presStyleIdx="58" presStyleCnt="63"/>
      <dgm:spPr/>
    </dgm:pt>
    <dgm:pt modelId="{C6C37F5E-5B7C-4BE2-A474-42ED2706EB85}" type="pres">
      <dgm:prSet presAssocID="{AA9D4A16-9BCE-40F8-934F-20B4A78723DF}" presName="hierChild4" presStyleCnt="0"/>
      <dgm:spPr/>
    </dgm:pt>
    <dgm:pt modelId="{AFC3D0E2-3010-4404-AF3D-F228B6DC99E6}" type="pres">
      <dgm:prSet presAssocID="{AA9D4A16-9BCE-40F8-934F-20B4A78723DF}" presName="hierChild5" presStyleCnt="0"/>
      <dgm:spPr/>
    </dgm:pt>
    <dgm:pt modelId="{D9E02225-10DF-4EA4-8685-6421BF65C2F2}" type="pres">
      <dgm:prSet presAssocID="{61ACA888-F469-49CD-8D43-A04F2EB0B465}" presName="Name37" presStyleLbl="parChTrans1D4" presStyleIdx="60" presStyleCnt="64"/>
      <dgm:spPr/>
    </dgm:pt>
    <dgm:pt modelId="{062DE7C5-1E85-4B52-9CAD-19D229C11257}" type="pres">
      <dgm:prSet presAssocID="{CEB61560-5C53-4E60-B27A-72AAF0986C20}" presName="hierRoot2" presStyleCnt="0">
        <dgm:presLayoutVars>
          <dgm:hierBranch val="init"/>
        </dgm:presLayoutVars>
      </dgm:prSet>
      <dgm:spPr/>
    </dgm:pt>
    <dgm:pt modelId="{A6DEF9D7-8A4B-4717-99C5-A9AC86382CFC}" type="pres">
      <dgm:prSet presAssocID="{CEB61560-5C53-4E60-B27A-72AAF0986C20}" presName="rootComposite" presStyleCnt="0"/>
      <dgm:spPr/>
    </dgm:pt>
    <dgm:pt modelId="{0E9BB02D-1F07-4F79-9D46-6616273B62FC}" type="pres">
      <dgm:prSet presAssocID="{CEB61560-5C53-4E60-B27A-72AAF0986C20}" presName="rootText" presStyleLbl="node4" presStyleIdx="59" presStyleCnt="63">
        <dgm:presLayoutVars>
          <dgm:chPref val="3"/>
        </dgm:presLayoutVars>
      </dgm:prSet>
      <dgm:spPr/>
    </dgm:pt>
    <dgm:pt modelId="{51A07DAD-03A2-4BC7-9063-05B66A38ADC6}" type="pres">
      <dgm:prSet presAssocID="{CEB61560-5C53-4E60-B27A-72AAF0986C20}" presName="rootConnector" presStyleLbl="node4" presStyleIdx="59" presStyleCnt="63"/>
      <dgm:spPr/>
    </dgm:pt>
    <dgm:pt modelId="{7F63B6F5-A9C0-4201-98F7-26017A6DB329}" type="pres">
      <dgm:prSet presAssocID="{CEB61560-5C53-4E60-B27A-72AAF0986C20}" presName="hierChild4" presStyleCnt="0"/>
      <dgm:spPr/>
    </dgm:pt>
    <dgm:pt modelId="{1A42ABEC-315F-4342-8BE1-0710DCBE76C7}" type="pres">
      <dgm:prSet presAssocID="{CEB61560-5C53-4E60-B27A-72AAF0986C20}" presName="hierChild5" presStyleCnt="0"/>
      <dgm:spPr/>
    </dgm:pt>
    <dgm:pt modelId="{C0428DC9-F3C0-417A-A6C6-100666F4389F}" type="pres">
      <dgm:prSet presAssocID="{43CAA9C1-3893-4193-A010-AF31C12DAB57}" presName="Name37" presStyleLbl="parChTrans1D4" presStyleIdx="61" presStyleCnt="64"/>
      <dgm:spPr/>
    </dgm:pt>
    <dgm:pt modelId="{5EBC477E-9BEA-405B-A20D-F26F7E00FB67}" type="pres">
      <dgm:prSet presAssocID="{AF2F8959-C629-4B23-83FC-05A9735953DB}" presName="hierRoot2" presStyleCnt="0">
        <dgm:presLayoutVars>
          <dgm:hierBranch val="init"/>
        </dgm:presLayoutVars>
      </dgm:prSet>
      <dgm:spPr/>
    </dgm:pt>
    <dgm:pt modelId="{8DDFF43B-56DB-4533-B6C5-6E262EA08BFF}" type="pres">
      <dgm:prSet presAssocID="{AF2F8959-C629-4B23-83FC-05A9735953DB}" presName="rootComposite" presStyleCnt="0"/>
      <dgm:spPr/>
    </dgm:pt>
    <dgm:pt modelId="{A0AB9410-9973-454B-86D6-FBCAC675AD98}" type="pres">
      <dgm:prSet presAssocID="{AF2F8959-C629-4B23-83FC-05A9735953DB}" presName="rootText" presStyleLbl="node4" presStyleIdx="60" presStyleCnt="63">
        <dgm:presLayoutVars>
          <dgm:chPref val="3"/>
        </dgm:presLayoutVars>
      </dgm:prSet>
      <dgm:spPr/>
    </dgm:pt>
    <dgm:pt modelId="{97125DE1-1461-465C-A343-52FE15BCCED6}" type="pres">
      <dgm:prSet presAssocID="{AF2F8959-C629-4B23-83FC-05A9735953DB}" presName="rootConnector" presStyleLbl="node4" presStyleIdx="60" presStyleCnt="63"/>
      <dgm:spPr/>
    </dgm:pt>
    <dgm:pt modelId="{0BC53203-664A-48E1-9336-17F6195B8D62}" type="pres">
      <dgm:prSet presAssocID="{AF2F8959-C629-4B23-83FC-05A9735953DB}" presName="hierChild4" presStyleCnt="0"/>
      <dgm:spPr/>
    </dgm:pt>
    <dgm:pt modelId="{6CAAD300-5B4C-4361-8C2B-F49F0DDA2C61}" type="pres">
      <dgm:prSet presAssocID="{AF2F8959-C629-4B23-83FC-05A9735953DB}" presName="hierChild5" presStyleCnt="0"/>
      <dgm:spPr/>
    </dgm:pt>
    <dgm:pt modelId="{482CF589-33DB-4CC4-B81E-C825E5ECD80C}" type="pres">
      <dgm:prSet presAssocID="{86CAB105-9643-40D8-B35F-C89D6CF42AF2}" presName="Name37" presStyleLbl="parChTrans1D4" presStyleIdx="62" presStyleCnt="64"/>
      <dgm:spPr/>
    </dgm:pt>
    <dgm:pt modelId="{7D00C787-74A5-48FE-AC86-EF41ACAC72B6}" type="pres">
      <dgm:prSet presAssocID="{DEF5CEA9-DB56-459A-97F3-FF969EE6E0FD}" presName="hierRoot2" presStyleCnt="0">
        <dgm:presLayoutVars>
          <dgm:hierBranch val="init"/>
        </dgm:presLayoutVars>
      </dgm:prSet>
      <dgm:spPr/>
    </dgm:pt>
    <dgm:pt modelId="{E4447025-9F95-4CE2-99BF-C317AE3B8910}" type="pres">
      <dgm:prSet presAssocID="{DEF5CEA9-DB56-459A-97F3-FF969EE6E0FD}" presName="rootComposite" presStyleCnt="0"/>
      <dgm:spPr/>
    </dgm:pt>
    <dgm:pt modelId="{7D47F234-CCF0-4ABC-8BDA-873984AC699D}" type="pres">
      <dgm:prSet presAssocID="{DEF5CEA9-DB56-459A-97F3-FF969EE6E0FD}" presName="rootText" presStyleLbl="node4" presStyleIdx="61" presStyleCnt="63">
        <dgm:presLayoutVars>
          <dgm:chPref val="3"/>
        </dgm:presLayoutVars>
      </dgm:prSet>
      <dgm:spPr/>
    </dgm:pt>
    <dgm:pt modelId="{49E97AD0-42CC-4CEA-84B9-37EA43DA7DD1}" type="pres">
      <dgm:prSet presAssocID="{DEF5CEA9-DB56-459A-97F3-FF969EE6E0FD}" presName="rootConnector" presStyleLbl="node4" presStyleIdx="61" presStyleCnt="63"/>
      <dgm:spPr/>
    </dgm:pt>
    <dgm:pt modelId="{49F1F5B0-F8EB-47DB-BAAF-442C65C5727F}" type="pres">
      <dgm:prSet presAssocID="{DEF5CEA9-DB56-459A-97F3-FF969EE6E0FD}" presName="hierChild4" presStyleCnt="0"/>
      <dgm:spPr/>
    </dgm:pt>
    <dgm:pt modelId="{13B0A34E-8CE5-4A7A-96D4-019C7D25BB6C}" type="pres">
      <dgm:prSet presAssocID="{DEF5CEA9-DB56-459A-97F3-FF969EE6E0FD}" presName="hierChild5" presStyleCnt="0"/>
      <dgm:spPr/>
    </dgm:pt>
    <dgm:pt modelId="{0BC30107-BF12-42D0-B344-38171B048446}" type="pres">
      <dgm:prSet presAssocID="{00874D62-43C8-423F-A788-AF864824F8AD}" presName="hierChild5" presStyleCnt="0"/>
      <dgm:spPr/>
    </dgm:pt>
    <dgm:pt modelId="{729078DE-983D-48A8-A08B-3C57C6F8A771}" type="pres">
      <dgm:prSet presAssocID="{3E6BBF24-29E1-40AF-9A16-4E3B711B9E29}" presName="hierChild5" presStyleCnt="0"/>
      <dgm:spPr/>
    </dgm:pt>
    <dgm:pt modelId="{09EB22B1-7112-41DC-BB64-995D61BF9652}" type="pres">
      <dgm:prSet presAssocID="{635CCAAF-36A8-4589-BB72-38750FDBD40E}" presName="Name37" presStyleLbl="parChTrans1D2" presStyleIdx="2" presStyleCnt="8"/>
      <dgm:spPr/>
    </dgm:pt>
    <dgm:pt modelId="{39E4C29A-AD70-499E-804D-6ECBD17E3936}" type="pres">
      <dgm:prSet presAssocID="{93473B04-AE02-4A53-9E00-B87120763BF9}" presName="hierRoot2" presStyleCnt="0">
        <dgm:presLayoutVars>
          <dgm:hierBranch val="init"/>
        </dgm:presLayoutVars>
      </dgm:prSet>
      <dgm:spPr/>
    </dgm:pt>
    <dgm:pt modelId="{46705898-4F4C-4E54-BBC0-AC0DB23EACAB}" type="pres">
      <dgm:prSet presAssocID="{93473B04-AE02-4A53-9E00-B87120763BF9}" presName="rootComposite" presStyleCnt="0"/>
      <dgm:spPr/>
    </dgm:pt>
    <dgm:pt modelId="{ADBA09D8-B6A3-4AF6-BFE6-CFC0326BD316}" type="pres">
      <dgm:prSet presAssocID="{93473B04-AE02-4A53-9E00-B87120763BF9}" presName="rootText" presStyleLbl="node2" presStyleIdx="2" presStyleCnt="3">
        <dgm:presLayoutVars>
          <dgm:chPref val="3"/>
        </dgm:presLayoutVars>
      </dgm:prSet>
      <dgm:spPr/>
    </dgm:pt>
    <dgm:pt modelId="{2B583CE2-D474-4B55-9B17-5B087AA5B5BB}" type="pres">
      <dgm:prSet presAssocID="{93473B04-AE02-4A53-9E00-B87120763BF9}" presName="rootConnector" presStyleLbl="node2" presStyleIdx="2" presStyleCnt="3"/>
      <dgm:spPr/>
    </dgm:pt>
    <dgm:pt modelId="{1C4521E9-7144-45E9-8535-A32418A49D98}" type="pres">
      <dgm:prSet presAssocID="{93473B04-AE02-4A53-9E00-B87120763BF9}" presName="hierChild4" presStyleCnt="0"/>
      <dgm:spPr/>
    </dgm:pt>
    <dgm:pt modelId="{0A113525-93D2-4192-9CA6-3CB663C7A614}" type="pres">
      <dgm:prSet presAssocID="{458CFE24-9E56-42DD-AC47-D45525316926}" presName="Name37" presStyleLbl="parChTrans1D3" presStyleIdx="12" presStyleCnt="26"/>
      <dgm:spPr/>
    </dgm:pt>
    <dgm:pt modelId="{4D686761-EFB4-41B9-8586-5A8640EB5402}" type="pres">
      <dgm:prSet presAssocID="{3CD708A6-8BF5-4730-AE80-BF6EC48CE5F7}" presName="hierRoot2" presStyleCnt="0">
        <dgm:presLayoutVars>
          <dgm:hierBranch val="init"/>
        </dgm:presLayoutVars>
      </dgm:prSet>
      <dgm:spPr/>
    </dgm:pt>
    <dgm:pt modelId="{3FD14AC6-BE0D-46AC-9311-CA3E850F6415}" type="pres">
      <dgm:prSet presAssocID="{3CD708A6-8BF5-4730-AE80-BF6EC48CE5F7}" presName="rootComposite" presStyleCnt="0"/>
      <dgm:spPr/>
    </dgm:pt>
    <dgm:pt modelId="{032A3982-85E5-481E-A3DF-E933600760A6}" type="pres">
      <dgm:prSet presAssocID="{3CD708A6-8BF5-4730-AE80-BF6EC48CE5F7}" presName="rootText" presStyleLbl="node3" presStyleIdx="12" presStyleCnt="13">
        <dgm:presLayoutVars>
          <dgm:chPref val="3"/>
        </dgm:presLayoutVars>
      </dgm:prSet>
      <dgm:spPr/>
    </dgm:pt>
    <dgm:pt modelId="{1B1E6A5B-5013-4430-BE9D-2F9C1723A3B9}" type="pres">
      <dgm:prSet presAssocID="{3CD708A6-8BF5-4730-AE80-BF6EC48CE5F7}" presName="rootConnector" presStyleLbl="node3" presStyleIdx="12" presStyleCnt="13"/>
      <dgm:spPr/>
    </dgm:pt>
    <dgm:pt modelId="{514D480A-C00E-4782-8B6B-3B20E37C2AC6}" type="pres">
      <dgm:prSet presAssocID="{3CD708A6-8BF5-4730-AE80-BF6EC48CE5F7}" presName="hierChild4" presStyleCnt="0"/>
      <dgm:spPr/>
    </dgm:pt>
    <dgm:pt modelId="{78FA3791-919C-4D74-A8AE-AB0426D8A620}" type="pres">
      <dgm:prSet presAssocID="{169D8CD9-9FB7-48FE-81B1-706D88A0F877}" presName="Name37" presStyleLbl="parChTrans1D4" presStyleIdx="63" presStyleCnt="64"/>
      <dgm:spPr/>
    </dgm:pt>
    <dgm:pt modelId="{D2EC810F-0CBB-4064-80F4-6B256F22F835}" type="pres">
      <dgm:prSet presAssocID="{2EEFB708-4F60-4137-AE89-22ECCA4C9826}" presName="hierRoot2" presStyleCnt="0">
        <dgm:presLayoutVars>
          <dgm:hierBranch val="init"/>
        </dgm:presLayoutVars>
      </dgm:prSet>
      <dgm:spPr/>
    </dgm:pt>
    <dgm:pt modelId="{42D28B27-7B64-44DA-A09A-B3933D592A8A}" type="pres">
      <dgm:prSet presAssocID="{2EEFB708-4F60-4137-AE89-22ECCA4C9826}" presName="rootComposite" presStyleCnt="0"/>
      <dgm:spPr/>
    </dgm:pt>
    <dgm:pt modelId="{62D3D8A8-C4FB-4DAF-92B2-FB8B9FE24F94}" type="pres">
      <dgm:prSet presAssocID="{2EEFB708-4F60-4137-AE89-22ECCA4C9826}" presName="rootText" presStyleLbl="node4" presStyleIdx="62" presStyleCnt="63">
        <dgm:presLayoutVars>
          <dgm:chPref val="3"/>
        </dgm:presLayoutVars>
      </dgm:prSet>
      <dgm:spPr/>
    </dgm:pt>
    <dgm:pt modelId="{A7434BB3-45DC-4F36-ADC9-76FA979D3C72}" type="pres">
      <dgm:prSet presAssocID="{2EEFB708-4F60-4137-AE89-22ECCA4C9826}" presName="rootConnector" presStyleLbl="node4" presStyleIdx="62" presStyleCnt="63"/>
      <dgm:spPr/>
    </dgm:pt>
    <dgm:pt modelId="{951183B9-21A5-4D65-BF38-72F96498466F}" type="pres">
      <dgm:prSet presAssocID="{2EEFB708-4F60-4137-AE89-22ECCA4C9826}" presName="hierChild4" presStyleCnt="0"/>
      <dgm:spPr/>
    </dgm:pt>
    <dgm:pt modelId="{0A346D29-A04D-44C1-8B4E-8D01C53BDCCD}" type="pres">
      <dgm:prSet presAssocID="{2EEFB708-4F60-4137-AE89-22ECCA4C9826}" presName="hierChild5" presStyleCnt="0"/>
      <dgm:spPr/>
    </dgm:pt>
    <dgm:pt modelId="{89732E73-2FAD-472B-8717-2B19B9D1A099}" type="pres">
      <dgm:prSet presAssocID="{3CD708A6-8BF5-4730-AE80-BF6EC48CE5F7}" presName="hierChild5" presStyleCnt="0"/>
      <dgm:spPr/>
    </dgm:pt>
    <dgm:pt modelId="{CFF72FF8-2F2B-4C4D-92B1-78522F3C4421}" type="pres">
      <dgm:prSet presAssocID="{93473B04-AE02-4A53-9E00-B87120763BF9}" presName="hierChild5" presStyleCnt="0"/>
      <dgm:spPr/>
    </dgm:pt>
    <dgm:pt modelId="{33ECD68C-A150-4F11-B8CD-C37A0A3C6E6D}" type="pres">
      <dgm:prSet presAssocID="{D80C6111-7C38-41AA-BECB-ADDD201A4649}" presName="hierChild3" presStyleCnt="0"/>
      <dgm:spPr/>
    </dgm:pt>
    <dgm:pt modelId="{7A09615C-1D81-48EC-9B98-D2B82F1161F6}" type="pres">
      <dgm:prSet presAssocID="{75793474-95D1-41CB-84C4-2B6118EF85CA}" presName="Name111" presStyleLbl="parChTrans1D2" presStyleIdx="3" presStyleCnt="8"/>
      <dgm:spPr/>
    </dgm:pt>
    <dgm:pt modelId="{3EE62C4D-BFDC-4F2D-B77A-1D1362C38583}" type="pres">
      <dgm:prSet presAssocID="{1566F7B7-8A01-4A39-8247-A58BD877E134}" presName="hierRoot3" presStyleCnt="0">
        <dgm:presLayoutVars>
          <dgm:hierBranch val="init"/>
        </dgm:presLayoutVars>
      </dgm:prSet>
      <dgm:spPr/>
    </dgm:pt>
    <dgm:pt modelId="{7870D4EB-E8A6-4F15-9EA7-33A9B1E7DF02}" type="pres">
      <dgm:prSet presAssocID="{1566F7B7-8A01-4A39-8247-A58BD877E134}" presName="rootComposite3" presStyleCnt="0"/>
      <dgm:spPr/>
    </dgm:pt>
    <dgm:pt modelId="{604B7C79-0E97-4EE1-B98C-FFAADD899089}" type="pres">
      <dgm:prSet presAssocID="{1566F7B7-8A01-4A39-8247-A58BD877E134}" presName="rootText3" presStyleLbl="asst1" presStyleIdx="0" presStyleCnt="18">
        <dgm:presLayoutVars>
          <dgm:chPref val="3"/>
        </dgm:presLayoutVars>
      </dgm:prSet>
      <dgm:spPr/>
    </dgm:pt>
    <dgm:pt modelId="{0354BC2F-0181-473E-97E0-A6A9683B4E15}" type="pres">
      <dgm:prSet presAssocID="{1566F7B7-8A01-4A39-8247-A58BD877E134}" presName="rootConnector3" presStyleLbl="asst1" presStyleIdx="0" presStyleCnt="18"/>
      <dgm:spPr/>
    </dgm:pt>
    <dgm:pt modelId="{DA1D8EEF-0EE2-4ACF-9015-FC5C75B3AC8A}" type="pres">
      <dgm:prSet presAssocID="{1566F7B7-8A01-4A39-8247-A58BD877E134}" presName="hierChild6" presStyleCnt="0"/>
      <dgm:spPr/>
    </dgm:pt>
    <dgm:pt modelId="{69061529-ECA2-4E2F-8D07-39E5492BD515}" type="pres">
      <dgm:prSet presAssocID="{1566F7B7-8A01-4A39-8247-A58BD877E134}" presName="hierChild7" presStyleCnt="0"/>
      <dgm:spPr/>
    </dgm:pt>
    <dgm:pt modelId="{446DEC34-F025-4E31-B7BE-F9338D81600C}" type="pres">
      <dgm:prSet presAssocID="{0A5BD9C8-32C7-43D2-A1B1-0F076EDFF961}" presName="Name111" presStyleLbl="parChTrans1D2" presStyleIdx="4" presStyleCnt="8"/>
      <dgm:spPr/>
    </dgm:pt>
    <dgm:pt modelId="{990BF5A7-1C4D-44A8-867E-CCBF21CF2402}" type="pres">
      <dgm:prSet presAssocID="{66B8D44E-CBED-4D79-9F2D-AE4C8637507D}" presName="hierRoot3" presStyleCnt="0">
        <dgm:presLayoutVars>
          <dgm:hierBranch val="init"/>
        </dgm:presLayoutVars>
      </dgm:prSet>
      <dgm:spPr/>
    </dgm:pt>
    <dgm:pt modelId="{C32C810B-DF3D-43BB-A926-23C85C121357}" type="pres">
      <dgm:prSet presAssocID="{66B8D44E-CBED-4D79-9F2D-AE4C8637507D}" presName="rootComposite3" presStyleCnt="0"/>
      <dgm:spPr/>
    </dgm:pt>
    <dgm:pt modelId="{CB952A48-E016-449B-B2AF-8C9866880C67}" type="pres">
      <dgm:prSet presAssocID="{66B8D44E-CBED-4D79-9F2D-AE4C8637507D}" presName="rootText3" presStyleLbl="asst1" presStyleIdx="1" presStyleCnt="18">
        <dgm:presLayoutVars>
          <dgm:chPref val="3"/>
        </dgm:presLayoutVars>
      </dgm:prSet>
      <dgm:spPr/>
    </dgm:pt>
    <dgm:pt modelId="{E70B1EDE-E896-41D8-BC1A-EC61CF4DB072}" type="pres">
      <dgm:prSet presAssocID="{66B8D44E-CBED-4D79-9F2D-AE4C8637507D}" presName="rootConnector3" presStyleLbl="asst1" presStyleIdx="1" presStyleCnt="18"/>
      <dgm:spPr/>
    </dgm:pt>
    <dgm:pt modelId="{8A374F74-146F-4D41-9F62-77F7969B8802}" type="pres">
      <dgm:prSet presAssocID="{66B8D44E-CBED-4D79-9F2D-AE4C8637507D}" presName="hierChild6" presStyleCnt="0"/>
      <dgm:spPr/>
    </dgm:pt>
    <dgm:pt modelId="{73064602-7EB3-489C-B1B7-5C3F52C4F74A}" type="pres">
      <dgm:prSet presAssocID="{66B8D44E-CBED-4D79-9F2D-AE4C8637507D}" presName="hierChild7" presStyleCnt="0"/>
      <dgm:spPr/>
    </dgm:pt>
    <dgm:pt modelId="{7B12A36A-C67A-4E0B-AFD1-06CE8EBCCC25}" type="pres">
      <dgm:prSet presAssocID="{DFF20E66-2C9D-4572-9889-F42B04FEA6C5}" presName="Name111" presStyleLbl="parChTrans1D2" presStyleIdx="5" presStyleCnt="8"/>
      <dgm:spPr/>
    </dgm:pt>
    <dgm:pt modelId="{3B54A7B2-B543-491C-85DE-E15947494F01}" type="pres">
      <dgm:prSet presAssocID="{F0DA3EBC-70BA-479D-BB27-4FAA45DD1A1F}" presName="hierRoot3" presStyleCnt="0">
        <dgm:presLayoutVars>
          <dgm:hierBranch val="init"/>
        </dgm:presLayoutVars>
      </dgm:prSet>
      <dgm:spPr/>
    </dgm:pt>
    <dgm:pt modelId="{45263849-EDC3-4F8B-99B3-91AEF5ACAFE6}" type="pres">
      <dgm:prSet presAssocID="{F0DA3EBC-70BA-479D-BB27-4FAA45DD1A1F}" presName="rootComposite3" presStyleCnt="0"/>
      <dgm:spPr/>
    </dgm:pt>
    <dgm:pt modelId="{2C0040F0-9F7C-4BEE-B7AE-AAD0035277ED}" type="pres">
      <dgm:prSet presAssocID="{F0DA3EBC-70BA-479D-BB27-4FAA45DD1A1F}" presName="rootText3" presStyleLbl="asst1" presStyleIdx="2" presStyleCnt="18">
        <dgm:presLayoutVars>
          <dgm:chPref val="3"/>
        </dgm:presLayoutVars>
      </dgm:prSet>
      <dgm:spPr/>
    </dgm:pt>
    <dgm:pt modelId="{80768219-1332-461F-AE03-43ABB5F03908}" type="pres">
      <dgm:prSet presAssocID="{F0DA3EBC-70BA-479D-BB27-4FAA45DD1A1F}" presName="rootConnector3" presStyleLbl="asst1" presStyleIdx="2" presStyleCnt="18"/>
      <dgm:spPr/>
    </dgm:pt>
    <dgm:pt modelId="{0369B780-39AF-45C0-A606-0542052E7326}" type="pres">
      <dgm:prSet presAssocID="{F0DA3EBC-70BA-479D-BB27-4FAA45DD1A1F}" presName="hierChild6" presStyleCnt="0"/>
      <dgm:spPr/>
    </dgm:pt>
    <dgm:pt modelId="{F78A818A-2E02-449E-B40C-F2632A29880B}" type="pres">
      <dgm:prSet presAssocID="{F0DA3EBC-70BA-479D-BB27-4FAA45DD1A1F}" presName="hierChild7" presStyleCnt="0"/>
      <dgm:spPr/>
    </dgm:pt>
    <dgm:pt modelId="{FCC5A8EA-EA92-4C99-8A63-B16A9EDD599A}" type="pres">
      <dgm:prSet presAssocID="{4C19408C-3785-473E-98C5-A84C8A926B6C}" presName="Name111" presStyleLbl="parChTrans1D2" presStyleIdx="6" presStyleCnt="8"/>
      <dgm:spPr/>
    </dgm:pt>
    <dgm:pt modelId="{749C20FB-7F9A-4813-AEA4-2614F2D9A142}" type="pres">
      <dgm:prSet presAssocID="{D40A7CB8-02B8-4AD7-82B0-B9A1C2CA981E}" presName="hierRoot3" presStyleCnt="0">
        <dgm:presLayoutVars>
          <dgm:hierBranch val="init"/>
        </dgm:presLayoutVars>
      </dgm:prSet>
      <dgm:spPr/>
    </dgm:pt>
    <dgm:pt modelId="{F639BD08-9550-4CBB-B9A2-57058C137F15}" type="pres">
      <dgm:prSet presAssocID="{D40A7CB8-02B8-4AD7-82B0-B9A1C2CA981E}" presName="rootComposite3" presStyleCnt="0"/>
      <dgm:spPr/>
    </dgm:pt>
    <dgm:pt modelId="{F11B3FE9-53CF-48E5-B3FE-99814EA4E354}" type="pres">
      <dgm:prSet presAssocID="{D40A7CB8-02B8-4AD7-82B0-B9A1C2CA981E}" presName="rootText3" presStyleLbl="asst1" presStyleIdx="3" presStyleCnt="18">
        <dgm:presLayoutVars>
          <dgm:chPref val="3"/>
        </dgm:presLayoutVars>
      </dgm:prSet>
      <dgm:spPr/>
    </dgm:pt>
    <dgm:pt modelId="{3467EC9D-3E96-44A5-9E04-31080BDFD588}" type="pres">
      <dgm:prSet presAssocID="{D40A7CB8-02B8-4AD7-82B0-B9A1C2CA981E}" presName="rootConnector3" presStyleLbl="asst1" presStyleIdx="3" presStyleCnt="18"/>
      <dgm:spPr/>
    </dgm:pt>
    <dgm:pt modelId="{A45760DB-F56F-43F9-9F0D-167F13968EC8}" type="pres">
      <dgm:prSet presAssocID="{D40A7CB8-02B8-4AD7-82B0-B9A1C2CA981E}" presName="hierChild6" presStyleCnt="0"/>
      <dgm:spPr/>
    </dgm:pt>
    <dgm:pt modelId="{6FC97A2C-EE18-4EEA-A758-C7F8F145794A}" type="pres">
      <dgm:prSet presAssocID="{D40A7CB8-02B8-4AD7-82B0-B9A1C2CA981E}" presName="hierChild7" presStyleCnt="0"/>
      <dgm:spPr/>
    </dgm:pt>
    <dgm:pt modelId="{95BB1E24-7857-4F7E-913F-473BD7ADF8C3}" type="pres">
      <dgm:prSet presAssocID="{54BB401B-A8A2-48A2-B100-47BBF7A461AA}" presName="Name111" presStyleLbl="parChTrans1D3" presStyleIdx="13" presStyleCnt="26"/>
      <dgm:spPr/>
    </dgm:pt>
    <dgm:pt modelId="{C84EDB76-B3FD-4E6B-B716-A8540565B804}" type="pres">
      <dgm:prSet presAssocID="{7CFB5C6B-7348-42FB-A600-8702696743C8}" presName="hierRoot3" presStyleCnt="0">
        <dgm:presLayoutVars>
          <dgm:hierBranch val="init"/>
        </dgm:presLayoutVars>
      </dgm:prSet>
      <dgm:spPr/>
    </dgm:pt>
    <dgm:pt modelId="{6BD3C1EF-FBCB-4196-8512-14DCA1094436}" type="pres">
      <dgm:prSet presAssocID="{7CFB5C6B-7348-42FB-A600-8702696743C8}" presName="rootComposite3" presStyleCnt="0"/>
      <dgm:spPr/>
    </dgm:pt>
    <dgm:pt modelId="{9920BEED-71D5-44E4-964C-0C2C870B2C01}" type="pres">
      <dgm:prSet presAssocID="{7CFB5C6B-7348-42FB-A600-8702696743C8}" presName="rootText3" presStyleLbl="asst1" presStyleIdx="4" presStyleCnt="18">
        <dgm:presLayoutVars>
          <dgm:chPref val="3"/>
        </dgm:presLayoutVars>
      </dgm:prSet>
      <dgm:spPr/>
    </dgm:pt>
    <dgm:pt modelId="{28D8FF7B-1E67-463D-9CBA-89E79BC07137}" type="pres">
      <dgm:prSet presAssocID="{7CFB5C6B-7348-42FB-A600-8702696743C8}" presName="rootConnector3" presStyleLbl="asst1" presStyleIdx="4" presStyleCnt="18"/>
      <dgm:spPr/>
    </dgm:pt>
    <dgm:pt modelId="{505AE4FB-EDA4-44B9-A95A-8B1575ADD73E}" type="pres">
      <dgm:prSet presAssocID="{7CFB5C6B-7348-42FB-A600-8702696743C8}" presName="hierChild6" presStyleCnt="0"/>
      <dgm:spPr/>
    </dgm:pt>
    <dgm:pt modelId="{C06CCA40-7DFB-413B-94AC-2233CB8E5555}" type="pres">
      <dgm:prSet presAssocID="{7CFB5C6B-7348-42FB-A600-8702696743C8}" presName="hierChild7" presStyleCnt="0"/>
      <dgm:spPr/>
    </dgm:pt>
    <dgm:pt modelId="{DEF4FE19-E2A1-43AE-99AC-C3887B884D28}" type="pres">
      <dgm:prSet presAssocID="{62EDF3BD-52CC-429B-9FF8-C4BABE032207}" presName="Name111" presStyleLbl="parChTrans1D3" presStyleIdx="14" presStyleCnt="26"/>
      <dgm:spPr/>
    </dgm:pt>
    <dgm:pt modelId="{0F544359-DAD8-4D7D-8AA2-0D9595AD58AC}" type="pres">
      <dgm:prSet presAssocID="{1EF2A750-92BF-4C4C-822D-0CF86ED71417}" presName="hierRoot3" presStyleCnt="0">
        <dgm:presLayoutVars>
          <dgm:hierBranch val="init"/>
        </dgm:presLayoutVars>
      </dgm:prSet>
      <dgm:spPr/>
    </dgm:pt>
    <dgm:pt modelId="{45BF0045-1ADA-46B7-B568-45CD3DC130BE}" type="pres">
      <dgm:prSet presAssocID="{1EF2A750-92BF-4C4C-822D-0CF86ED71417}" presName="rootComposite3" presStyleCnt="0"/>
      <dgm:spPr/>
    </dgm:pt>
    <dgm:pt modelId="{2909A2C5-142D-4172-85A6-42547BF848AC}" type="pres">
      <dgm:prSet presAssocID="{1EF2A750-92BF-4C4C-822D-0CF86ED71417}" presName="rootText3" presStyleLbl="asst1" presStyleIdx="5" presStyleCnt="18">
        <dgm:presLayoutVars>
          <dgm:chPref val="3"/>
        </dgm:presLayoutVars>
      </dgm:prSet>
      <dgm:spPr/>
    </dgm:pt>
    <dgm:pt modelId="{F77C096A-C852-47D7-BF69-439719855940}" type="pres">
      <dgm:prSet presAssocID="{1EF2A750-92BF-4C4C-822D-0CF86ED71417}" presName="rootConnector3" presStyleLbl="asst1" presStyleIdx="5" presStyleCnt="18"/>
      <dgm:spPr/>
    </dgm:pt>
    <dgm:pt modelId="{F4D00843-959D-45F8-8BC5-B0659548F760}" type="pres">
      <dgm:prSet presAssocID="{1EF2A750-92BF-4C4C-822D-0CF86ED71417}" presName="hierChild6" presStyleCnt="0"/>
      <dgm:spPr/>
    </dgm:pt>
    <dgm:pt modelId="{8C743B5A-DEBE-4D63-B304-5EE1C2193C04}" type="pres">
      <dgm:prSet presAssocID="{1EF2A750-92BF-4C4C-822D-0CF86ED71417}" presName="hierChild7" presStyleCnt="0"/>
      <dgm:spPr/>
    </dgm:pt>
    <dgm:pt modelId="{0473E479-2008-422D-B295-B75DEC5A4B6C}" type="pres">
      <dgm:prSet presAssocID="{169019F3-4076-440D-BE88-E8BA220D4960}" presName="Name111" presStyleLbl="parChTrans1D3" presStyleIdx="15" presStyleCnt="26"/>
      <dgm:spPr/>
    </dgm:pt>
    <dgm:pt modelId="{E8561DC6-3746-4D35-AC95-65BB1F430052}" type="pres">
      <dgm:prSet presAssocID="{E8113147-4240-446B-9153-60B0FA1EFA9B}" presName="hierRoot3" presStyleCnt="0">
        <dgm:presLayoutVars>
          <dgm:hierBranch val="init"/>
        </dgm:presLayoutVars>
      </dgm:prSet>
      <dgm:spPr/>
    </dgm:pt>
    <dgm:pt modelId="{64FCCA14-CAE3-4553-896D-3F9C97D66458}" type="pres">
      <dgm:prSet presAssocID="{E8113147-4240-446B-9153-60B0FA1EFA9B}" presName="rootComposite3" presStyleCnt="0"/>
      <dgm:spPr/>
    </dgm:pt>
    <dgm:pt modelId="{418EE360-6ADF-4F31-A3AD-7417DCA14E46}" type="pres">
      <dgm:prSet presAssocID="{E8113147-4240-446B-9153-60B0FA1EFA9B}" presName="rootText3" presStyleLbl="asst1" presStyleIdx="6" presStyleCnt="18">
        <dgm:presLayoutVars>
          <dgm:chPref val="3"/>
        </dgm:presLayoutVars>
      </dgm:prSet>
      <dgm:spPr/>
    </dgm:pt>
    <dgm:pt modelId="{160BFBE0-4CA2-4551-89BE-9287D18446FC}" type="pres">
      <dgm:prSet presAssocID="{E8113147-4240-446B-9153-60B0FA1EFA9B}" presName="rootConnector3" presStyleLbl="asst1" presStyleIdx="6" presStyleCnt="18"/>
      <dgm:spPr/>
    </dgm:pt>
    <dgm:pt modelId="{04C3F728-1BAC-45BA-A066-C9E5E9D47AAF}" type="pres">
      <dgm:prSet presAssocID="{E8113147-4240-446B-9153-60B0FA1EFA9B}" presName="hierChild6" presStyleCnt="0"/>
      <dgm:spPr/>
    </dgm:pt>
    <dgm:pt modelId="{9080AFD5-C18A-4ED7-A0C6-7675FB8D671D}" type="pres">
      <dgm:prSet presAssocID="{E8113147-4240-446B-9153-60B0FA1EFA9B}" presName="hierChild7" presStyleCnt="0"/>
      <dgm:spPr/>
    </dgm:pt>
    <dgm:pt modelId="{2C4EDFA0-9777-4F65-AB9B-C7A16B9BBC29}" type="pres">
      <dgm:prSet presAssocID="{9180F81F-993D-42A1-9689-0518E5912B88}" presName="Name111" presStyleLbl="parChTrans1D3" presStyleIdx="16" presStyleCnt="26"/>
      <dgm:spPr/>
    </dgm:pt>
    <dgm:pt modelId="{C1913770-2AFB-4A59-896B-C5C7BEAFBCB4}" type="pres">
      <dgm:prSet presAssocID="{77826944-3F28-4B0C-88B1-8D679FF34D0B}" presName="hierRoot3" presStyleCnt="0">
        <dgm:presLayoutVars>
          <dgm:hierBranch val="init"/>
        </dgm:presLayoutVars>
      </dgm:prSet>
      <dgm:spPr/>
    </dgm:pt>
    <dgm:pt modelId="{3270B4D8-3A96-471F-921F-641E69CBA7F4}" type="pres">
      <dgm:prSet presAssocID="{77826944-3F28-4B0C-88B1-8D679FF34D0B}" presName="rootComposite3" presStyleCnt="0"/>
      <dgm:spPr/>
    </dgm:pt>
    <dgm:pt modelId="{A6D0A5EA-0555-46CE-8231-9F74AD507A9E}" type="pres">
      <dgm:prSet presAssocID="{77826944-3F28-4B0C-88B1-8D679FF34D0B}" presName="rootText3" presStyleLbl="asst1" presStyleIdx="7" presStyleCnt="18">
        <dgm:presLayoutVars>
          <dgm:chPref val="3"/>
        </dgm:presLayoutVars>
      </dgm:prSet>
      <dgm:spPr/>
    </dgm:pt>
    <dgm:pt modelId="{5BB48A52-A6F3-4248-B955-AED8CC001C90}" type="pres">
      <dgm:prSet presAssocID="{77826944-3F28-4B0C-88B1-8D679FF34D0B}" presName="rootConnector3" presStyleLbl="asst1" presStyleIdx="7" presStyleCnt="18"/>
      <dgm:spPr/>
    </dgm:pt>
    <dgm:pt modelId="{2C4A2D94-67BA-4FE2-9607-F670F5F9F67E}" type="pres">
      <dgm:prSet presAssocID="{77826944-3F28-4B0C-88B1-8D679FF34D0B}" presName="hierChild6" presStyleCnt="0"/>
      <dgm:spPr/>
    </dgm:pt>
    <dgm:pt modelId="{5ED52351-4F0C-44F8-BCC0-E4A6185CE532}" type="pres">
      <dgm:prSet presAssocID="{77826944-3F28-4B0C-88B1-8D679FF34D0B}" presName="hierChild7" presStyleCnt="0"/>
      <dgm:spPr/>
    </dgm:pt>
    <dgm:pt modelId="{6D7A0432-DEB1-46D9-AD5A-E1C549202822}" type="pres">
      <dgm:prSet presAssocID="{6929D19A-ABA0-4226-B7D1-6E5CF72480A0}" presName="Name111" presStyleLbl="parChTrans1D3" presStyleIdx="17" presStyleCnt="26"/>
      <dgm:spPr/>
    </dgm:pt>
    <dgm:pt modelId="{D303E1D0-02C5-4C52-91EC-37D2371519CF}" type="pres">
      <dgm:prSet presAssocID="{17F81956-327D-419F-A5F0-FCFB6DD6C60C}" presName="hierRoot3" presStyleCnt="0">
        <dgm:presLayoutVars>
          <dgm:hierBranch val="init"/>
        </dgm:presLayoutVars>
      </dgm:prSet>
      <dgm:spPr/>
    </dgm:pt>
    <dgm:pt modelId="{B1BAB103-DFB0-49BB-B832-7C0966FFA135}" type="pres">
      <dgm:prSet presAssocID="{17F81956-327D-419F-A5F0-FCFB6DD6C60C}" presName="rootComposite3" presStyleCnt="0"/>
      <dgm:spPr/>
    </dgm:pt>
    <dgm:pt modelId="{EF2705F6-6A70-465B-9FFA-DFDA0868DABB}" type="pres">
      <dgm:prSet presAssocID="{17F81956-327D-419F-A5F0-FCFB6DD6C60C}" presName="rootText3" presStyleLbl="asst1" presStyleIdx="8" presStyleCnt="18">
        <dgm:presLayoutVars>
          <dgm:chPref val="3"/>
        </dgm:presLayoutVars>
      </dgm:prSet>
      <dgm:spPr/>
    </dgm:pt>
    <dgm:pt modelId="{390547D8-CE7F-4EE3-BE74-AA62E6522A4F}" type="pres">
      <dgm:prSet presAssocID="{17F81956-327D-419F-A5F0-FCFB6DD6C60C}" presName="rootConnector3" presStyleLbl="asst1" presStyleIdx="8" presStyleCnt="18"/>
      <dgm:spPr/>
    </dgm:pt>
    <dgm:pt modelId="{BEFF5103-AEE8-4543-B5CE-501A9082289C}" type="pres">
      <dgm:prSet presAssocID="{17F81956-327D-419F-A5F0-FCFB6DD6C60C}" presName="hierChild6" presStyleCnt="0"/>
      <dgm:spPr/>
    </dgm:pt>
    <dgm:pt modelId="{AE0AA263-EE3F-400A-8AAC-A56AD3D6A8A5}" type="pres">
      <dgm:prSet presAssocID="{17F81956-327D-419F-A5F0-FCFB6DD6C60C}" presName="hierChild7" presStyleCnt="0"/>
      <dgm:spPr/>
    </dgm:pt>
    <dgm:pt modelId="{258AC900-3173-46AE-AD65-4E9EB22C581C}" type="pres">
      <dgm:prSet presAssocID="{524A4460-BC04-4DD3-A1FD-3A0C746148F7}" presName="Name111" presStyleLbl="parChTrans1D3" presStyleIdx="18" presStyleCnt="26"/>
      <dgm:spPr/>
    </dgm:pt>
    <dgm:pt modelId="{60EA9E98-F32D-4983-83FA-84C2EE940AC2}" type="pres">
      <dgm:prSet presAssocID="{4F9313F3-C2BF-4BC0-9B26-2042E3989DD9}" presName="hierRoot3" presStyleCnt="0">
        <dgm:presLayoutVars>
          <dgm:hierBranch val="init"/>
        </dgm:presLayoutVars>
      </dgm:prSet>
      <dgm:spPr/>
    </dgm:pt>
    <dgm:pt modelId="{D7399587-0B65-4179-AA31-FC1A2E224183}" type="pres">
      <dgm:prSet presAssocID="{4F9313F3-C2BF-4BC0-9B26-2042E3989DD9}" presName="rootComposite3" presStyleCnt="0"/>
      <dgm:spPr/>
    </dgm:pt>
    <dgm:pt modelId="{2E4EDAB3-0C61-4581-92E2-8E30FB89408B}" type="pres">
      <dgm:prSet presAssocID="{4F9313F3-C2BF-4BC0-9B26-2042E3989DD9}" presName="rootText3" presStyleLbl="asst1" presStyleIdx="9" presStyleCnt="18">
        <dgm:presLayoutVars>
          <dgm:chPref val="3"/>
        </dgm:presLayoutVars>
      </dgm:prSet>
      <dgm:spPr/>
    </dgm:pt>
    <dgm:pt modelId="{7C91972D-20B3-4C30-8EAC-0204B5ADA87C}" type="pres">
      <dgm:prSet presAssocID="{4F9313F3-C2BF-4BC0-9B26-2042E3989DD9}" presName="rootConnector3" presStyleLbl="asst1" presStyleIdx="9" presStyleCnt="18"/>
      <dgm:spPr/>
    </dgm:pt>
    <dgm:pt modelId="{B4F494E1-2AEC-428A-BDF3-004BD73E9F9A}" type="pres">
      <dgm:prSet presAssocID="{4F9313F3-C2BF-4BC0-9B26-2042E3989DD9}" presName="hierChild6" presStyleCnt="0"/>
      <dgm:spPr/>
    </dgm:pt>
    <dgm:pt modelId="{9D9ADE33-B3D7-49E4-936B-EAC63E64F8F4}" type="pres">
      <dgm:prSet presAssocID="{4F9313F3-C2BF-4BC0-9B26-2042E3989DD9}" presName="hierChild7" presStyleCnt="0"/>
      <dgm:spPr/>
    </dgm:pt>
    <dgm:pt modelId="{B7C1745E-D64A-4BDA-93C1-983D831D92D6}" type="pres">
      <dgm:prSet presAssocID="{C15DAE61-73A2-486E-9CE1-B241F0017E83}" presName="Name111" presStyleLbl="parChTrans1D3" presStyleIdx="19" presStyleCnt="26"/>
      <dgm:spPr/>
    </dgm:pt>
    <dgm:pt modelId="{F8E693ED-3627-4FB3-9314-7D7F903B7DDD}" type="pres">
      <dgm:prSet presAssocID="{8C843DA1-15B2-4B22-B48C-1BA159312959}" presName="hierRoot3" presStyleCnt="0">
        <dgm:presLayoutVars>
          <dgm:hierBranch val="init"/>
        </dgm:presLayoutVars>
      </dgm:prSet>
      <dgm:spPr/>
    </dgm:pt>
    <dgm:pt modelId="{726E150C-67E5-4747-8DB7-CF0D6A3103BE}" type="pres">
      <dgm:prSet presAssocID="{8C843DA1-15B2-4B22-B48C-1BA159312959}" presName="rootComposite3" presStyleCnt="0"/>
      <dgm:spPr/>
    </dgm:pt>
    <dgm:pt modelId="{D3C71580-0E71-4F5E-8712-246BE9DA3DE1}" type="pres">
      <dgm:prSet presAssocID="{8C843DA1-15B2-4B22-B48C-1BA159312959}" presName="rootText3" presStyleLbl="asst1" presStyleIdx="10" presStyleCnt="18">
        <dgm:presLayoutVars>
          <dgm:chPref val="3"/>
        </dgm:presLayoutVars>
      </dgm:prSet>
      <dgm:spPr/>
    </dgm:pt>
    <dgm:pt modelId="{56A0FD3D-4290-4DF5-ABC6-AAFD0D9C8458}" type="pres">
      <dgm:prSet presAssocID="{8C843DA1-15B2-4B22-B48C-1BA159312959}" presName="rootConnector3" presStyleLbl="asst1" presStyleIdx="10" presStyleCnt="18"/>
      <dgm:spPr/>
    </dgm:pt>
    <dgm:pt modelId="{7EDEC948-6590-4E2F-94EC-DDA63BCF52EF}" type="pres">
      <dgm:prSet presAssocID="{8C843DA1-15B2-4B22-B48C-1BA159312959}" presName="hierChild6" presStyleCnt="0"/>
      <dgm:spPr/>
    </dgm:pt>
    <dgm:pt modelId="{066BDA3F-7E93-4F7A-8195-85F369B0C8A2}" type="pres">
      <dgm:prSet presAssocID="{8C843DA1-15B2-4B22-B48C-1BA159312959}" presName="hierChild7" presStyleCnt="0"/>
      <dgm:spPr/>
    </dgm:pt>
    <dgm:pt modelId="{77E3AE64-3CE2-44E4-8763-9737572B2FF8}" type="pres">
      <dgm:prSet presAssocID="{734F744C-63BE-449A-A163-E0B1F84D2D61}" presName="Name111" presStyleLbl="parChTrans1D3" presStyleIdx="20" presStyleCnt="26"/>
      <dgm:spPr/>
    </dgm:pt>
    <dgm:pt modelId="{F647EE67-A22C-4292-AE01-3974ADC6BB3A}" type="pres">
      <dgm:prSet presAssocID="{A41BBD11-0EF2-4A5C-A4FB-5FA2F9586E74}" presName="hierRoot3" presStyleCnt="0">
        <dgm:presLayoutVars>
          <dgm:hierBranch val="init"/>
        </dgm:presLayoutVars>
      </dgm:prSet>
      <dgm:spPr/>
    </dgm:pt>
    <dgm:pt modelId="{78062D36-62F1-4E4C-A81C-FB478644A765}" type="pres">
      <dgm:prSet presAssocID="{A41BBD11-0EF2-4A5C-A4FB-5FA2F9586E74}" presName="rootComposite3" presStyleCnt="0"/>
      <dgm:spPr/>
    </dgm:pt>
    <dgm:pt modelId="{11D03AE4-3C69-4FB2-9ABF-E6E41CCCF3B1}" type="pres">
      <dgm:prSet presAssocID="{A41BBD11-0EF2-4A5C-A4FB-5FA2F9586E74}" presName="rootText3" presStyleLbl="asst1" presStyleIdx="11" presStyleCnt="18">
        <dgm:presLayoutVars>
          <dgm:chPref val="3"/>
        </dgm:presLayoutVars>
      </dgm:prSet>
      <dgm:spPr/>
    </dgm:pt>
    <dgm:pt modelId="{FDBF4C1E-2993-4F25-80AA-7C81876A0A6E}" type="pres">
      <dgm:prSet presAssocID="{A41BBD11-0EF2-4A5C-A4FB-5FA2F9586E74}" presName="rootConnector3" presStyleLbl="asst1" presStyleIdx="11" presStyleCnt="18"/>
      <dgm:spPr/>
    </dgm:pt>
    <dgm:pt modelId="{9B7DED30-C023-4B82-9537-5B7684425B3E}" type="pres">
      <dgm:prSet presAssocID="{A41BBD11-0EF2-4A5C-A4FB-5FA2F9586E74}" presName="hierChild6" presStyleCnt="0"/>
      <dgm:spPr/>
    </dgm:pt>
    <dgm:pt modelId="{3856B814-1C58-40DD-B15D-DB95E02F1FAA}" type="pres">
      <dgm:prSet presAssocID="{A41BBD11-0EF2-4A5C-A4FB-5FA2F9586E74}" presName="hierChild7" presStyleCnt="0"/>
      <dgm:spPr/>
    </dgm:pt>
    <dgm:pt modelId="{1E5F2A76-51B8-4DA4-868D-379C143A98AD}" type="pres">
      <dgm:prSet presAssocID="{EC601004-5845-4F4F-93F9-2B1CF96C95FF}" presName="Name111" presStyleLbl="parChTrans1D3" presStyleIdx="21" presStyleCnt="26"/>
      <dgm:spPr/>
    </dgm:pt>
    <dgm:pt modelId="{03EF555F-0A3E-47E7-A3AD-FD3E7C605E15}" type="pres">
      <dgm:prSet presAssocID="{DB2AA4B5-E398-4F2F-92CE-D885AF98825F}" presName="hierRoot3" presStyleCnt="0">
        <dgm:presLayoutVars>
          <dgm:hierBranch val="init"/>
        </dgm:presLayoutVars>
      </dgm:prSet>
      <dgm:spPr/>
    </dgm:pt>
    <dgm:pt modelId="{135FE179-98D5-431A-8371-6634801E4355}" type="pres">
      <dgm:prSet presAssocID="{DB2AA4B5-E398-4F2F-92CE-D885AF98825F}" presName="rootComposite3" presStyleCnt="0"/>
      <dgm:spPr/>
    </dgm:pt>
    <dgm:pt modelId="{CF18CBFA-ED37-41A8-B91A-26BAF8D98D96}" type="pres">
      <dgm:prSet presAssocID="{DB2AA4B5-E398-4F2F-92CE-D885AF98825F}" presName="rootText3" presStyleLbl="asst1" presStyleIdx="12" presStyleCnt="18">
        <dgm:presLayoutVars>
          <dgm:chPref val="3"/>
        </dgm:presLayoutVars>
      </dgm:prSet>
      <dgm:spPr/>
    </dgm:pt>
    <dgm:pt modelId="{D90821AB-2B0D-47F8-A525-1C60EDCE89D5}" type="pres">
      <dgm:prSet presAssocID="{DB2AA4B5-E398-4F2F-92CE-D885AF98825F}" presName="rootConnector3" presStyleLbl="asst1" presStyleIdx="12" presStyleCnt="18"/>
      <dgm:spPr/>
    </dgm:pt>
    <dgm:pt modelId="{E4EBF510-DED1-4A68-ABC8-A2170504702D}" type="pres">
      <dgm:prSet presAssocID="{DB2AA4B5-E398-4F2F-92CE-D885AF98825F}" presName="hierChild6" presStyleCnt="0"/>
      <dgm:spPr/>
    </dgm:pt>
    <dgm:pt modelId="{60FA8410-CA6B-489E-B3E6-626C39DD911C}" type="pres">
      <dgm:prSet presAssocID="{DB2AA4B5-E398-4F2F-92CE-D885AF98825F}" presName="hierChild7" presStyleCnt="0"/>
      <dgm:spPr/>
    </dgm:pt>
    <dgm:pt modelId="{39739246-A00E-4858-95AE-DA4D5AB2D34B}" type="pres">
      <dgm:prSet presAssocID="{733BEEF3-0B0C-481C-8EC2-C7DF3C26B20C}" presName="Name111" presStyleLbl="parChTrans1D3" presStyleIdx="22" presStyleCnt="26"/>
      <dgm:spPr/>
    </dgm:pt>
    <dgm:pt modelId="{7178F0EB-1227-4696-AFAF-FF271A46E4FE}" type="pres">
      <dgm:prSet presAssocID="{0C3ED4B0-EA43-4742-90E6-4B16E43700E6}" presName="hierRoot3" presStyleCnt="0">
        <dgm:presLayoutVars>
          <dgm:hierBranch val="init"/>
        </dgm:presLayoutVars>
      </dgm:prSet>
      <dgm:spPr/>
    </dgm:pt>
    <dgm:pt modelId="{69901CC8-31A4-4DAB-812C-8F3D8EC2A5A8}" type="pres">
      <dgm:prSet presAssocID="{0C3ED4B0-EA43-4742-90E6-4B16E43700E6}" presName="rootComposite3" presStyleCnt="0"/>
      <dgm:spPr/>
    </dgm:pt>
    <dgm:pt modelId="{8B324187-4EA4-4115-960D-48D83A234AFD}" type="pres">
      <dgm:prSet presAssocID="{0C3ED4B0-EA43-4742-90E6-4B16E43700E6}" presName="rootText3" presStyleLbl="asst1" presStyleIdx="13" presStyleCnt="18">
        <dgm:presLayoutVars>
          <dgm:chPref val="3"/>
        </dgm:presLayoutVars>
      </dgm:prSet>
      <dgm:spPr/>
    </dgm:pt>
    <dgm:pt modelId="{6B9C84E1-5EDA-432B-A7BE-B3B46DED521D}" type="pres">
      <dgm:prSet presAssocID="{0C3ED4B0-EA43-4742-90E6-4B16E43700E6}" presName="rootConnector3" presStyleLbl="asst1" presStyleIdx="13" presStyleCnt="18"/>
      <dgm:spPr/>
    </dgm:pt>
    <dgm:pt modelId="{6A9B4522-A1CC-479A-96E9-0BC450CAB0E6}" type="pres">
      <dgm:prSet presAssocID="{0C3ED4B0-EA43-4742-90E6-4B16E43700E6}" presName="hierChild6" presStyleCnt="0"/>
      <dgm:spPr/>
    </dgm:pt>
    <dgm:pt modelId="{9A95DCD5-2B71-4319-A315-517FDA215025}" type="pres">
      <dgm:prSet presAssocID="{0C3ED4B0-EA43-4742-90E6-4B16E43700E6}" presName="hierChild7" presStyleCnt="0"/>
      <dgm:spPr/>
    </dgm:pt>
    <dgm:pt modelId="{464CB848-555D-4EAB-9D07-B3778ECFF307}" type="pres">
      <dgm:prSet presAssocID="{C23AC84C-5911-42EF-9642-A23C14E8B24A}" presName="Name111" presStyleLbl="parChTrans1D3" presStyleIdx="23" presStyleCnt="26"/>
      <dgm:spPr/>
    </dgm:pt>
    <dgm:pt modelId="{6AF70FDE-33BA-41C8-82FE-BB84579643DA}" type="pres">
      <dgm:prSet presAssocID="{074B7713-99CE-4DCC-98C6-7602EE20F333}" presName="hierRoot3" presStyleCnt="0">
        <dgm:presLayoutVars>
          <dgm:hierBranch val="init"/>
        </dgm:presLayoutVars>
      </dgm:prSet>
      <dgm:spPr/>
    </dgm:pt>
    <dgm:pt modelId="{BD5EB7DC-E434-4EDA-AEB4-078B6BDF906E}" type="pres">
      <dgm:prSet presAssocID="{074B7713-99CE-4DCC-98C6-7602EE20F333}" presName="rootComposite3" presStyleCnt="0"/>
      <dgm:spPr/>
    </dgm:pt>
    <dgm:pt modelId="{15349B2F-E3A2-4991-A7B2-B07AD5463522}" type="pres">
      <dgm:prSet presAssocID="{074B7713-99CE-4DCC-98C6-7602EE20F333}" presName="rootText3" presStyleLbl="asst1" presStyleIdx="14" presStyleCnt="18">
        <dgm:presLayoutVars>
          <dgm:chPref val="3"/>
        </dgm:presLayoutVars>
      </dgm:prSet>
      <dgm:spPr/>
    </dgm:pt>
    <dgm:pt modelId="{67A816CA-81A2-469C-B78A-6258419DFB43}" type="pres">
      <dgm:prSet presAssocID="{074B7713-99CE-4DCC-98C6-7602EE20F333}" presName="rootConnector3" presStyleLbl="asst1" presStyleIdx="14" presStyleCnt="18"/>
      <dgm:spPr/>
    </dgm:pt>
    <dgm:pt modelId="{641AF38C-3714-4B46-8DA4-5DBE85E2DE9A}" type="pres">
      <dgm:prSet presAssocID="{074B7713-99CE-4DCC-98C6-7602EE20F333}" presName="hierChild6" presStyleCnt="0"/>
      <dgm:spPr/>
    </dgm:pt>
    <dgm:pt modelId="{5780B51E-4631-42A7-83B6-7CF1CBD4EA52}" type="pres">
      <dgm:prSet presAssocID="{074B7713-99CE-4DCC-98C6-7602EE20F333}" presName="hierChild7" presStyleCnt="0"/>
      <dgm:spPr/>
    </dgm:pt>
    <dgm:pt modelId="{0A32B19B-0E98-49EC-802F-7E59D0BC7FC5}" type="pres">
      <dgm:prSet presAssocID="{D77D3477-8601-471B-A571-F7902F95EBF8}" presName="Name111" presStyleLbl="parChTrans1D3" presStyleIdx="24" presStyleCnt="26"/>
      <dgm:spPr/>
    </dgm:pt>
    <dgm:pt modelId="{4930A76E-3BA8-46BB-B69A-7012AC6C52C5}" type="pres">
      <dgm:prSet presAssocID="{2B010A63-E47A-432B-9B5C-BA7670802EC5}" presName="hierRoot3" presStyleCnt="0">
        <dgm:presLayoutVars>
          <dgm:hierBranch val="init"/>
        </dgm:presLayoutVars>
      </dgm:prSet>
      <dgm:spPr/>
    </dgm:pt>
    <dgm:pt modelId="{01EEAD16-38FC-433A-8BC3-C2FA9437AD26}" type="pres">
      <dgm:prSet presAssocID="{2B010A63-E47A-432B-9B5C-BA7670802EC5}" presName="rootComposite3" presStyleCnt="0"/>
      <dgm:spPr/>
    </dgm:pt>
    <dgm:pt modelId="{25B2B58D-2275-4E61-AB3E-5F6432D6467B}" type="pres">
      <dgm:prSet presAssocID="{2B010A63-E47A-432B-9B5C-BA7670802EC5}" presName="rootText3" presStyleLbl="asst1" presStyleIdx="15" presStyleCnt="18">
        <dgm:presLayoutVars>
          <dgm:chPref val="3"/>
        </dgm:presLayoutVars>
      </dgm:prSet>
      <dgm:spPr/>
    </dgm:pt>
    <dgm:pt modelId="{5244F101-E0CD-4D76-AC4D-DF6AB3F92D10}" type="pres">
      <dgm:prSet presAssocID="{2B010A63-E47A-432B-9B5C-BA7670802EC5}" presName="rootConnector3" presStyleLbl="asst1" presStyleIdx="15" presStyleCnt="18"/>
      <dgm:spPr/>
    </dgm:pt>
    <dgm:pt modelId="{198C34ED-D889-4260-A836-5D22A06634DC}" type="pres">
      <dgm:prSet presAssocID="{2B010A63-E47A-432B-9B5C-BA7670802EC5}" presName="hierChild6" presStyleCnt="0"/>
      <dgm:spPr/>
    </dgm:pt>
    <dgm:pt modelId="{8CD2A15A-8144-4618-A4FE-81C884678438}" type="pres">
      <dgm:prSet presAssocID="{2B010A63-E47A-432B-9B5C-BA7670802EC5}" presName="hierChild7" presStyleCnt="0"/>
      <dgm:spPr/>
    </dgm:pt>
    <dgm:pt modelId="{96F9F0DF-21F6-4B18-B7A5-1BAE9D8BD5BA}" type="pres">
      <dgm:prSet presAssocID="{45AECFF8-6B37-4F2F-8767-F3F9089CA502}" presName="Name111" presStyleLbl="parChTrans1D2" presStyleIdx="7" presStyleCnt="8"/>
      <dgm:spPr/>
    </dgm:pt>
    <dgm:pt modelId="{BEC1A110-25E2-4BC6-BF12-CADE88783083}" type="pres">
      <dgm:prSet presAssocID="{3ECA8C32-2831-40F8-9003-EB08ED9ABEBF}" presName="hierRoot3" presStyleCnt="0">
        <dgm:presLayoutVars>
          <dgm:hierBranch val="init"/>
        </dgm:presLayoutVars>
      </dgm:prSet>
      <dgm:spPr/>
    </dgm:pt>
    <dgm:pt modelId="{57BE1D3E-9680-4BAD-81C1-545CFE728056}" type="pres">
      <dgm:prSet presAssocID="{3ECA8C32-2831-40F8-9003-EB08ED9ABEBF}" presName="rootComposite3" presStyleCnt="0"/>
      <dgm:spPr/>
    </dgm:pt>
    <dgm:pt modelId="{505002D4-6C09-46CB-BFC7-8A98F6CB0941}" type="pres">
      <dgm:prSet presAssocID="{3ECA8C32-2831-40F8-9003-EB08ED9ABEBF}" presName="rootText3" presStyleLbl="asst1" presStyleIdx="16" presStyleCnt="18">
        <dgm:presLayoutVars>
          <dgm:chPref val="3"/>
        </dgm:presLayoutVars>
      </dgm:prSet>
      <dgm:spPr/>
    </dgm:pt>
    <dgm:pt modelId="{E2A0DF09-6E2C-4C5B-AE7F-E8F1E22C0E6A}" type="pres">
      <dgm:prSet presAssocID="{3ECA8C32-2831-40F8-9003-EB08ED9ABEBF}" presName="rootConnector3" presStyleLbl="asst1" presStyleIdx="16" presStyleCnt="18"/>
      <dgm:spPr/>
    </dgm:pt>
    <dgm:pt modelId="{6B468D08-93DD-405C-BEBD-CEADDC2DDAA4}" type="pres">
      <dgm:prSet presAssocID="{3ECA8C32-2831-40F8-9003-EB08ED9ABEBF}" presName="hierChild6" presStyleCnt="0"/>
      <dgm:spPr/>
    </dgm:pt>
    <dgm:pt modelId="{150249BC-7284-45EF-A325-CE600C2BA089}" type="pres">
      <dgm:prSet presAssocID="{3ECA8C32-2831-40F8-9003-EB08ED9ABEBF}" presName="hierChild7" presStyleCnt="0"/>
      <dgm:spPr/>
    </dgm:pt>
    <dgm:pt modelId="{DE0D56EA-5C93-4391-A4FE-070801825254}" type="pres">
      <dgm:prSet presAssocID="{84EFC65B-1235-4013-B0D9-1AFE515E2B99}" presName="Name111" presStyleLbl="parChTrans1D3" presStyleIdx="25" presStyleCnt="26"/>
      <dgm:spPr/>
    </dgm:pt>
    <dgm:pt modelId="{0070A2A5-D63F-43CB-9949-1494EF4BD274}" type="pres">
      <dgm:prSet presAssocID="{119E8B20-EBAB-483C-BD1B-E882B35B24D8}" presName="hierRoot3" presStyleCnt="0">
        <dgm:presLayoutVars>
          <dgm:hierBranch val="init"/>
        </dgm:presLayoutVars>
      </dgm:prSet>
      <dgm:spPr/>
    </dgm:pt>
    <dgm:pt modelId="{EBED954C-FFC3-4851-9AAE-EA8AEA642903}" type="pres">
      <dgm:prSet presAssocID="{119E8B20-EBAB-483C-BD1B-E882B35B24D8}" presName="rootComposite3" presStyleCnt="0"/>
      <dgm:spPr/>
    </dgm:pt>
    <dgm:pt modelId="{9681E828-3D9E-4277-8967-1EDFA44FBF44}" type="pres">
      <dgm:prSet presAssocID="{119E8B20-EBAB-483C-BD1B-E882B35B24D8}" presName="rootText3" presStyleLbl="asst1" presStyleIdx="17" presStyleCnt="18">
        <dgm:presLayoutVars>
          <dgm:chPref val="3"/>
        </dgm:presLayoutVars>
      </dgm:prSet>
      <dgm:spPr/>
    </dgm:pt>
    <dgm:pt modelId="{C856CA65-A7D8-42FC-B49C-A1D1B0748985}" type="pres">
      <dgm:prSet presAssocID="{119E8B20-EBAB-483C-BD1B-E882B35B24D8}" presName="rootConnector3" presStyleLbl="asst1" presStyleIdx="17" presStyleCnt="18"/>
      <dgm:spPr/>
    </dgm:pt>
    <dgm:pt modelId="{D483CF99-6D08-4037-A158-C4320BEBA678}" type="pres">
      <dgm:prSet presAssocID="{119E8B20-EBAB-483C-BD1B-E882B35B24D8}" presName="hierChild6" presStyleCnt="0"/>
      <dgm:spPr/>
    </dgm:pt>
    <dgm:pt modelId="{3EBDEBE7-AD27-459F-A086-6CFE53651A14}" type="pres">
      <dgm:prSet presAssocID="{119E8B20-EBAB-483C-BD1B-E882B35B24D8}" presName="hierChild7" presStyleCnt="0"/>
      <dgm:spPr/>
    </dgm:pt>
  </dgm:ptLst>
  <dgm:cxnLst>
    <dgm:cxn modelId="{7F6C0700-5F49-45C6-96F9-BE213C7D57A7}" type="presOf" srcId="{108ACE62-19FB-4B0B-8A83-66E4EB309C8E}" destId="{0420FE2D-9F78-45F1-A72C-CFBD8611BDD9}" srcOrd="0" destOrd="0" presId="urn:microsoft.com/office/officeart/2005/8/layout/orgChart1"/>
    <dgm:cxn modelId="{6FCD3500-D300-4259-9DBA-A15BD3730649}" type="presOf" srcId="{7CFB5C6B-7348-42FB-A600-8702696743C8}" destId="{9920BEED-71D5-44E4-964C-0C2C870B2C01}" srcOrd="0" destOrd="0" presId="urn:microsoft.com/office/officeart/2005/8/layout/orgChart1"/>
    <dgm:cxn modelId="{C5856A01-2AC8-4AA6-8DE7-4B8C1223396F}" srcId="{5D9935BD-A6CF-4F62-9B69-6EDAB1BA869A}" destId="{1DBFD3EB-431E-4122-ACAE-5DA234455E6B}" srcOrd="4" destOrd="0" parTransId="{FF8B49C4-1364-4025-B342-8F11B49A7C6A}" sibTransId="{74529ED8-DC64-4906-BDC1-4F480F83FC0C}"/>
    <dgm:cxn modelId="{8404A501-409A-4A3E-8E10-EB1010DE0991}" type="presOf" srcId="{BC1871BF-F625-45C9-B645-1E878C1E2818}" destId="{D1C84A68-22CC-47B4-8636-75F9EFDBBA8C}" srcOrd="0" destOrd="0" presId="urn:microsoft.com/office/officeart/2005/8/layout/orgChart1"/>
    <dgm:cxn modelId="{0FCCD401-2FF6-4B47-8CEC-378BC141796D}" type="presOf" srcId="{C1DD8753-58D8-45DC-8EC9-9D179BBAA963}" destId="{8EA00673-F5DC-4834-9F87-FB73FBD14B97}" srcOrd="0" destOrd="0" presId="urn:microsoft.com/office/officeart/2005/8/layout/orgChart1"/>
    <dgm:cxn modelId="{41220A02-1EFE-43DF-90EE-795FA29E028B}" type="presOf" srcId="{F19B2A76-175E-4F2B-8A8E-31BB65921B10}" destId="{1394B1B5-A11B-4E89-87B3-69D063B291EF}" srcOrd="1" destOrd="0" presId="urn:microsoft.com/office/officeart/2005/8/layout/orgChart1"/>
    <dgm:cxn modelId="{78F95A02-3ABB-45BC-B17A-A4D54579A9DC}" type="presOf" srcId="{77072407-F061-41E5-9B9B-73C0978DA171}" destId="{545431CC-620C-4E69-9C4D-A175D7CE57DD}" srcOrd="1" destOrd="0" presId="urn:microsoft.com/office/officeart/2005/8/layout/orgChart1"/>
    <dgm:cxn modelId="{49B7D302-A7E6-45F3-9FBF-67C3C9264CB1}" type="presOf" srcId="{4C73701E-BF2D-4EA5-B6BC-C867D990ADE2}" destId="{EDEA90A3-BDDC-4270-A689-6365C981A5D8}" srcOrd="0" destOrd="0" presId="urn:microsoft.com/office/officeart/2005/8/layout/orgChart1"/>
    <dgm:cxn modelId="{88CF7503-9BA1-4182-A8A9-9101B33378A1}" srcId="{B252E45D-3934-4504-BB8E-9025B34269C8}" destId="{7D872567-0814-4726-A0F5-EFF5573E74F8}" srcOrd="2" destOrd="0" parTransId="{0B62A1E8-1AA8-49A8-A476-EC02E56E70B4}" sibTransId="{DA6AACDD-E464-4407-897F-A312B0F0465D}"/>
    <dgm:cxn modelId="{8AD06004-BB64-4159-9896-6752E4D3D365}" type="presOf" srcId="{A62B6389-8432-47DC-8C50-01B2339358AA}" destId="{0EC9D8F1-1C96-4E83-8F5F-A345EA6F6D3E}" srcOrd="0" destOrd="0" presId="urn:microsoft.com/office/officeart/2005/8/layout/orgChart1"/>
    <dgm:cxn modelId="{0E048304-9E98-4C08-8F5B-74971CEA24D7}" type="presOf" srcId="{33F29C0F-F2A7-430C-9A78-0DA7EC3A6D81}" destId="{D1D32025-F6F2-4F7C-89CB-757D6E0A1578}" srcOrd="0" destOrd="0" presId="urn:microsoft.com/office/officeart/2005/8/layout/orgChart1"/>
    <dgm:cxn modelId="{498C7705-687A-4B84-9E83-5FDAB05815BA}" srcId="{78B4B755-DE7F-49BB-B7A2-DD658E374A33}" destId="{293530C0-0306-4E61-9E0A-26FD6377B7CC}" srcOrd="0" destOrd="0" parTransId="{13B723B3-DDEE-487F-B506-A9F93D08DEEC}" sibTransId="{E434750D-291F-4D1D-A974-0A84579F536D}"/>
    <dgm:cxn modelId="{682E8705-9A59-449D-BA0C-D40C1EA337DF}" srcId="{D80C6111-7C38-41AA-BECB-ADDD201A4649}" destId="{C04B3C3F-E187-4D88-965F-6B0E58A90915}" srcOrd="0" destOrd="0" parTransId="{CFC7D348-7535-44AD-84D8-EDEDA7408924}" sibTransId="{2813379C-2031-487F-BF84-5BACD556DF2B}"/>
    <dgm:cxn modelId="{1BBC7D06-B006-45C9-A83F-9A96DD44D2CD}" type="presOf" srcId="{E0CDD2B7-80E7-4B75-8B54-67DA1CA2519E}" destId="{08C08A2B-B7C5-49A1-AE1B-56D526D09481}" srcOrd="1" destOrd="0" presId="urn:microsoft.com/office/officeart/2005/8/layout/orgChart1"/>
    <dgm:cxn modelId="{472F8507-D092-44F9-A5F6-614EF1A039FD}" type="presOf" srcId="{88161CC9-9BCC-4438-9370-EEB3CE3AF558}" destId="{F597A853-5895-4DC6-AAF9-3E3DDC37BF93}" srcOrd="0" destOrd="0" presId="urn:microsoft.com/office/officeart/2005/8/layout/orgChart1"/>
    <dgm:cxn modelId="{CB689D07-A464-48F0-9A56-CD850D6D3860}" type="presOf" srcId="{F6B5B2E9-0BE6-4BDA-A7C8-487829697120}" destId="{AF372E3F-83F5-4487-AEEA-FF30761829D5}" srcOrd="0" destOrd="0" presId="urn:microsoft.com/office/officeart/2005/8/layout/orgChart1"/>
    <dgm:cxn modelId="{D3B02C08-EB33-454F-8A5C-72E10A0BBB2E}" type="presOf" srcId="{0D5237D8-281A-4749-922B-CE82D003396B}" destId="{81BFD829-B921-4B47-8B2E-0C42F7FE774C}" srcOrd="0" destOrd="0" presId="urn:microsoft.com/office/officeart/2005/8/layout/orgChart1"/>
    <dgm:cxn modelId="{2C5FF90B-7AAC-43B1-915A-22049B9C7095}" type="presOf" srcId="{AA9D4A16-9BCE-40F8-934F-20B4A78723DF}" destId="{466AB5DD-A520-4A9B-AC9E-BF44D8824C7B}" srcOrd="1" destOrd="0" presId="urn:microsoft.com/office/officeart/2005/8/layout/orgChart1"/>
    <dgm:cxn modelId="{921CA70E-2EBD-4E18-8A1D-4AF89757FC51}" type="presOf" srcId="{7CFB5C6B-7348-42FB-A600-8702696743C8}" destId="{28D8FF7B-1E67-463D-9CBA-89E79BC07137}" srcOrd="1" destOrd="0" presId="urn:microsoft.com/office/officeart/2005/8/layout/orgChart1"/>
    <dgm:cxn modelId="{8BC92910-2D72-4C3C-8D30-B6A294B34A08}" srcId="{C04B3C3F-E187-4D88-965F-6B0E58A90915}" destId="{3467E6A1-F5AA-42CE-9C89-C5A7B0D2CD16}" srcOrd="1" destOrd="0" parTransId="{DD3070A0-1437-4E96-B972-C0312658FC7B}" sibTransId="{D3B8909D-C2BA-47DE-9EB5-1BC24A375233}"/>
    <dgm:cxn modelId="{13BE6410-4E19-498D-889F-1FC9704E8996}" type="presOf" srcId="{2FD7D257-EF31-49A3-BAAC-3A19A5F3AEBE}" destId="{B44F73AE-FF7E-4376-B046-58FC89E8193B}" srcOrd="0" destOrd="0" presId="urn:microsoft.com/office/officeart/2005/8/layout/orgChart1"/>
    <dgm:cxn modelId="{C036A410-327F-454C-B1A4-28E7935D6083}" type="presOf" srcId="{90B213B6-4F2F-4AEE-9684-589C4EAB6A07}" destId="{AADEDEFD-C11F-471D-A502-07F8ABE92F6E}" srcOrd="0" destOrd="0" presId="urn:microsoft.com/office/officeart/2005/8/layout/orgChart1"/>
    <dgm:cxn modelId="{2268B510-39A7-4339-BB43-79FF5ABECB0F}" type="presOf" srcId="{2021A09C-88A4-4CD6-8815-F7F3E9F53BCD}" destId="{765A058F-AC7B-4F90-8A14-7129BB2248E8}" srcOrd="0" destOrd="0" presId="urn:microsoft.com/office/officeart/2005/8/layout/orgChart1"/>
    <dgm:cxn modelId="{77F22012-46D8-417D-822F-0C316A910B47}" type="presOf" srcId="{45CC34F1-B7F0-4707-A457-DF4704E451A2}" destId="{AE4B3326-47EA-493A-AE6A-7604EB6E3606}" srcOrd="1" destOrd="0" presId="urn:microsoft.com/office/officeart/2005/8/layout/orgChart1"/>
    <dgm:cxn modelId="{86522B13-C379-4001-979A-A781AC142D05}" type="presOf" srcId="{F5C316BC-43B1-4B02-9450-7CCB92E82AAB}" destId="{271DE13E-1903-4491-B7A0-77AED4A64590}" srcOrd="0" destOrd="0" presId="urn:microsoft.com/office/officeart/2005/8/layout/orgChart1"/>
    <dgm:cxn modelId="{1113D614-82AF-43C3-ADDE-33D5DD3380D7}" srcId="{B3191456-4A35-414C-8FC7-7171C870325A}" destId="{D80C6111-7C38-41AA-BECB-ADDD201A4649}" srcOrd="0" destOrd="0" parTransId="{32356891-FF7B-47AA-880C-1B1A0AF5251B}" sibTransId="{AE1755D3-6B3D-4442-9EAA-B7B08712533D}"/>
    <dgm:cxn modelId="{66C07315-29FD-4EDD-BAA6-976C40068980}" srcId="{78FDB2D5-43F5-49CB-B420-4FBECBA57694}" destId="{F6B5B2E9-0BE6-4BDA-A7C8-487829697120}" srcOrd="4" destOrd="0" parTransId="{C372A2B7-C681-4725-862F-6FD0F79FDACF}" sibTransId="{DF954BFD-5EF7-4494-9FC0-E955C0FB8CDD}"/>
    <dgm:cxn modelId="{BB4D8615-9BDD-4E28-A023-3FAA77A7E4D0}" type="presOf" srcId="{00FD31CD-BEBE-46A1-B882-AC9FC3A45FB6}" destId="{E7D0DC04-EE63-40BD-86A7-536A5E90174A}" srcOrd="0" destOrd="0" presId="urn:microsoft.com/office/officeart/2005/8/layout/orgChart1"/>
    <dgm:cxn modelId="{DADE3516-BBC4-4E36-A9E3-774E4163EC17}" srcId="{78B4B755-DE7F-49BB-B7A2-DD658E374A33}" destId="{6C1E660C-07A9-41B7-A8C1-4478520306D1}" srcOrd="2" destOrd="0" parTransId="{ADE7BE0F-3949-44B0-8597-D0F730AFEFB9}" sibTransId="{99C59DB4-FD0B-4604-A459-651BEF4A70AB}"/>
    <dgm:cxn modelId="{AACEAB16-FB79-4C11-A95C-A70FC09AA3B6}" type="presOf" srcId="{8DA2F769-FC32-4F97-A020-03DDF056DD35}" destId="{B897DFD2-7AAA-4754-B778-8E0059D13195}" srcOrd="0" destOrd="0" presId="urn:microsoft.com/office/officeart/2005/8/layout/orgChart1"/>
    <dgm:cxn modelId="{72352717-32D5-411B-BE19-6A849020343F}" type="presOf" srcId="{45AECFF8-6B37-4F2F-8767-F3F9089CA502}" destId="{96F9F0DF-21F6-4B18-B7A5-1BAE9D8BD5BA}" srcOrd="0" destOrd="0" presId="urn:microsoft.com/office/officeart/2005/8/layout/orgChart1"/>
    <dgm:cxn modelId="{52346217-4A23-425B-BA48-CAEF7436F158}" type="presOf" srcId="{A0546348-2D2E-4C0C-B768-C5D52EB4C869}" destId="{B4C42746-8C3D-4C3F-A9D7-739A3E2D4009}" srcOrd="0" destOrd="0" presId="urn:microsoft.com/office/officeart/2005/8/layout/orgChart1"/>
    <dgm:cxn modelId="{7DBCA817-6A26-4DBB-9B09-5DCDB279B822}" type="presOf" srcId="{0D5237D8-281A-4749-922B-CE82D003396B}" destId="{E44324C7-4AFB-40C6-9070-992415AD9106}" srcOrd="1" destOrd="0" presId="urn:microsoft.com/office/officeart/2005/8/layout/orgChart1"/>
    <dgm:cxn modelId="{72C1B317-42E2-4B78-8770-38A7F66B8B49}" type="presOf" srcId="{FC2DCFCC-07E1-4DDF-AB4B-530AB2ED640D}" destId="{B3B381A0-8209-496F-A87A-DD7738C40DC2}" srcOrd="0" destOrd="0" presId="urn:microsoft.com/office/officeart/2005/8/layout/orgChart1"/>
    <dgm:cxn modelId="{7B998118-5E18-4C0D-A208-DEEDB4901204}" type="presOf" srcId="{176245A4-C5E6-4C74-B4A5-6C1926D062AA}" destId="{EFC56602-3787-4206-AED6-EB7060342723}" srcOrd="1" destOrd="0" presId="urn:microsoft.com/office/officeart/2005/8/layout/orgChart1"/>
    <dgm:cxn modelId="{D06EA219-20D9-4347-9051-2993FE7EE00B}" type="presOf" srcId="{6929D19A-ABA0-4226-B7D1-6E5CF72480A0}" destId="{6D7A0432-DEB1-46D9-AD5A-E1C549202822}" srcOrd="0" destOrd="0" presId="urn:microsoft.com/office/officeart/2005/8/layout/orgChart1"/>
    <dgm:cxn modelId="{9210A319-AFA8-44B2-8211-32B43082EFB0}" srcId="{93473B04-AE02-4A53-9E00-B87120763BF9}" destId="{3CD708A6-8BF5-4730-AE80-BF6EC48CE5F7}" srcOrd="0" destOrd="0" parTransId="{458CFE24-9E56-42DD-AC47-D45525316926}" sibTransId="{3D0EF848-69D5-48DA-A19A-B656BDB28002}"/>
    <dgm:cxn modelId="{3315801A-EB6E-4F1B-8FD1-AB717DDE20C0}" type="presOf" srcId="{89D45355-D979-49E8-8073-46180DAFCD57}" destId="{A58675FB-A37B-45EA-8FC3-139A0F448342}" srcOrd="1" destOrd="0" presId="urn:microsoft.com/office/officeart/2005/8/layout/orgChart1"/>
    <dgm:cxn modelId="{885FDA1B-6EAE-48B3-8919-844E4E66DB91}" type="presOf" srcId="{D4D225F2-7692-4AF9-96AE-30C0E2FFAD4F}" destId="{DA8FEC06-F6C0-42FE-81ED-D61BD0A094B4}" srcOrd="0" destOrd="0" presId="urn:microsoft.com/office/officeart/2005/8/layout/orgChart1"/>
    <dgm:cxn modelId="{A7DD151E-6CB7-409A-BE92-01F74590E78F}" srcId="{D40A7CB8-02B8-4AD7-82B0-B9A1C2CA981E}" destId="{074B7713-99CE-4DCC-98C6-7602EE20F333}" srcOrd="10" destOrd="0" parTransId="{C23AC84C-5911-42EF-9642-A23C14E8B24A}" sibTransId="{477F6201-74CE-42EC-B6DD-6752D94119EA}"/>
    <dgm:cxn modelId="{20A62D1E-49B3-4F06-B4F4-C4F80C5D6A33}" type="presOf" srcId="{1EF2A750-92BF-4C4C-822D-0CF86ED71417}" destId="{F77C096A-C852-47D7-BF69-439719855940}" srcOrd="1" destOrd="0" presId="urn:microsoft.com/office/officeart/2005/8/layout/orgChart1"/>
    <dgm:cxn modelId="{6D8CBE1E-E1B2-400F-8361-8C255DBF80FA}" type="presOf" srcId="{8365004D-358E-4158-8401-5878F00A7214}" destId="{50EB8E2A-2030-45CF-AC14-A227387E0E62}" srcOrd="0" destOrd="0" presId="urn:microsoft.com/office/officeart/2005/8/layout/orgChart1"/>
    <dgm:cxn modelId="{53A00D1F-4147-4689-9E07-31E715CF599C}" srcId="{F63DFDE7-11F6-4820-8C29-D0AD1F1DA262}" destId="{F5C316BC-43B1-4B02-9450-7CCB92E82AAB}" srcOrd="1" destOrd="0" parTransId="{A8E1862E-229F-42EF-9133-62703CE86ED5}" sibTransId="{D2B43A77-E691-43D7-AA4F-A55DD87C30BB}"/>
    <dgm:cxn modelId="{8991521F-D3EA-4965-8EB7-BE6B42A6D0DF}" type="presOf" srcId="{150444C6-F244-44A9-AFE6-E7816E6D6D7C}" destId="{502FB0D3-22FC-47B7-B951-199FC8BC6802}" srcOrd="0" destOrd="0" presId="urn:microsoft.com/office/officeart/2005/8/layout/orgChart1"/>
    <dgm:cxn modelId="{01EF3420-77AF-41D8-A25E-DE818C9DC4F9}" type="presOf" srcId="{746AE982-3214-400F-BF1F-980D2CB4520A}" destId="{90BF889B-E6F5-4F4F-9756-A698649B6FBC}" srcOrd="0" destOrd="0" presId="urn:microsoft.com/office/officeart/2005/8/layout/orgChart1"/>
    <dgm:cxn modelId="{70B25320-BB65-47A6-B924-F9B2284B40F1}" type="presOf" srcId="{61ACA888-F469-49CD-8D43-A04F2EB0B465}" destId="{D9E02225-10DF-4EA4-8685-6421BF65C2F2}" srcOrd="0" destOrd="0" presId="urn:microsoft.com/office/officeart/2005/8/layout/orgChart1"/>
    <dgm:cxn modelId="{7C32CC21-6D0B-4DE2-A1B2-0139032EE00A}" srcId="{FC2DCFCC-07E1-4DDF-AB4B-530AB2ED640D}" destId="{BE9EC555-D1E0-446F-8F58-DD635ECCF887}" srcOrd="3" destOrd="0" parTransId="{12EA5BA4-CE76-4CAD-8D35-4137B4247984}" sibTransId="{D61538BB-6802-475F-BCE8-05900DF7E36F}"/>
    <dgm:cxn modelId="{2A2DF223-18B6-4099-BD72-BA3C0288D7C9}" type="presOf" srcId="{5D3A8FA3-34CB-4EDB-8E3B-1248EBFC6F4E}" destId="{58226286-E8CB-44A0-8644-11AF58774EB7}" srcOrd="1" destOrd="0" presId="urn:microsoft.com/office/officeart/2005/8/layout/orgChart1"/>
    <dgm:cxn modelId="{E87A2025-D5DA-4993-9807-AD5409A18DB2}" type="presOf" srcId="{6C1E660C-07A9-41B7-A8C1-4478520306D1}" destId="{52E24E7A-FF28-4CC6-B6E4-80FD3F79EED9}" srcOrd="1" destOrd="0" presId="urn:microsoft.com/office/officeart/2005/8/layout/orgChart1"/>
    <dgm:cxn modelId="{0FB4F325-32D1-43D1-B127-820EA25A5642}" type="presOf" srcId="{7079807E-CF29-41F4-84EB-550AEB91E1B5}" destId="{C38F6BB0-60B3-49DE-9808-692D23BEF049}" srcOrd="1" destOrd="0" presId="urn:microsoft.com/office/officeart/2005/8/layout/orgChart1"/>
    <dgm:cxn modelId="{6C194926-A0E2-418C-887D-56003F4900E7}" type="presOf" srcId="{17F81956-327D-419F-A5F0-FCFB6DD6C60C}" destId="{390547D8-CE7F-4EE3-BE74-AA62E6522A4F}" srcOrd="1" destOrd="0" presId="urn:microsoft.com/office/officeart/2005/8/layout/orgChart1"/>
    <dgm:cxn modelId="{B9248A26-051A-421D-B0E4-E3B62FA898DE}" type="presOf" srcId="{6C1E660C-07A9-41B7-A8C1-4478520306D1}" destId="{8EC1C30B-2236-49CF-BCD7-6E0300EDE40D}" srcOrd="0" destOrd="0" presId="urn:microsoft.com/office/officeart/2005/8/layout/orgChart1"/>
    <dgm:cxn modelId="{07E1CC26-E0E5-4930-B6C1-3CC14FBF05D9}" srcId="{78B4B755-DE7F-49BB-B7A2-DD658E374A33}" destId="{0C714285-C7ED-4351-8B26-55BE5A223949}" srcOrd="3" destOrd="0" parTransId="{D4D225F2-7692-4AF9-96AE-30C0E2FFAD4F}" sibTransId="{834B344C-A8E7-4024-BAD1-1BD82335E1E6}"/>
    <dgm:cxn modelId="{66E59E27-4792-4A6E-B0A9-3F40563FD673}" type="presOf" srcId="{1135AB3C-9495-4CF0-B2CE-F922F817F69C}" destId="{341F4633-A226-4C0B-9746-40B89330ED83}" srcOrd="0" destOrd="0" presId="urn:microsoft.com/office/officeart/2005/8/layout/orgChart1"/>
    <dgm:cxn modelId="{7982CD27-E37E-4AE3-89A5-D89F82EC4AF4}" type="presOf" srcId="{E05CA7AA-9F99-44AF-9172-F7BF70F925A5}" destId="{C9B0CC38-134D-4A11-AF0D-06756B7A6410}" srcOrd="1" destOrd="0" presId="urn:microsoft.com/office/officeart/2005/8/layout/orgChart1"/>
    <dgm:cxn modelId="{538FFE27-47E3-465D-9371-909768092A6D}" srcId="{78B4B755-DE7F-49BB-B7A2-DD658E374A33}" destId="{F74D8664-731E-4910-BD0D-04530A4070FA}" srcOrd="5" destOrd="0" parTransId="{698D95E8-A103-4ECC-82CD-3610568F4F68}" sibTransId="{00F7FAB7-156B-433A-ACF2-E659096D4A65}"/>
    <dgm:cxn modelId="{3D159B28-5082-4D03-9511-D93E9E601F25}" type="presOf" srcId="{DB2AA4B5-E398-4F2F-92CE-D885AF98825F}" destId="{CF18CBFA-ED37-41A8-B91A-26BAF8D98D96}" srcOrd="0" destOrd="0" presId="urn:microsoft.com/office/officeart/2005/8/layout/orgChart1"/>
    <dgm:cxn modelId="{DAECE929-5FAF-4527-BE71-6D45091C1B2B}" type="presOf" srcId="{E8113147-4240-446B-9153-60B0FA1EFA9B}" destId="{418EE360-6ADF-4F31-A3AD-7417DCA14E46}" srcOrd="0" destOrd="0" presId="urn:microsoft.com/office/officeart/2005/8/layout/orgChart1"/>
    <dgm:cxn modelId="{173E9C2A-31D2-45E0-9DC0-D212CFE13C5B}" type="presOf" srcId="{635CCAAF-36A8-4589-BB72-38750FDBD40E}" destId="{09EB22B1-7112-41DC-BB64-995D61BF9652}" srcOrd="0" destOrd="0" presId="urn:microsoft.com/office/officeart/2005/8/layout/orgChart1"/>
    <dgm:cxn modelId="{C8E1C72A-E4CD-466A-8BF2-91F0A819F443}" type="presOf" srcId="{144D31D4-6BE4-448B-B1C2-14A396633240}" destId="{726B85F8-1084-4D75-9719-43643F752FAF}" srcOrd="1" destOrd="0" presId="urn:microsoft.com/office/officeart/2005/8/layout/orgChart1"/>
    <dgm:cxn modelId="{EBA5582B-C1F2-446E-901F-EC02AF9D17C7}" type="presOf" srcId="{CFC7D348-7535-44AD-84D8-EDEDA7408924}" destId="{39A7315F-3736-4657-AD99-655F71D121F0}" srcOrd="0" destOrd="0" presId="urn:microsoft.com/office/officeart/2005/8/layout/orgChart1"/>
    <dgm:cxn modelId="{4B6CAB2B-0470-4299-AB3E-FF5C0E653284}" type="presOf" srcId="{8C843DA1-15B2-4B22-B48C-1BA159312959}" destId="{D3C71580-0E71-4F5E-8712-246BE9DA3DE1}" srcOrd="0" destOrd="0" presId="urn:microsoft.com/office/officeart/2005/8/layout/orgChart1"/>
    <dgm:cxn modelId="{C551DA2B-122D-4738-80E8-2B150542D429}" type="presOf" srcId="{3F9E34A0-BBD0-4F64-9D4A-7C14608B8068}" destId="{535272AD-97C1-4418-ABCA-89A7E56533CF}" srcOrd="0" destOrd="0" presId="urn:microsoft.com/office/officeart/2005/8/layout/orgChart1"/>
    <dgm:cxn modelId="{784C3B2C-FCCA-489A-A276-6CCFFC939C41}" type="presOf" srcId="{1681AF19-0760-4E8E-9A38-BAD6726CA2A3}" destId="{1014B437-8A97-4D4B-97F0-F90E0AA67A4C}" srcOrd="0" destOrd="0" presId="urn:microsoft.com/office/officeart/2005/8/layout/orgChart1"/>
    <dgm:cxn modelId="{C1370F2D-2D77-4BD8-A29B-A43BB9AC12FD}" type="presOf" srcId="{7D872567-0814-4726-A0F5-EFF5573E74F8}" destId="{4D5E45E2-2F96-4CD2-A6BB-E43A2DD6B734}" srcOrd="1" destOrd="0" presId="urn:microsoft.com/office/officeart/2005/8/layout/orgChart1"/>
    <dgm:cxn modelId="{A7AC772D-B2B2-4ABC-A98B-72C70AAF9193}" type="presOf" srcId="{5D3A8FA3-34CB-4EDB-8E3B-1248EBFC6F4E}" destId="{12BC8525-4FA6-4716-AE0C-59EBBDAB5FCF}" srcOrd="0" destOrd="0" presId="urn:microsoft.com/office/officeart/2005/8/layout/orgChart1"/>
    <dgm:cxn modelId="{8FB6992D-CE35-4421-A68E-97BBB37A15B9}" type="presOf" srcId="{77072407-F061-41E5-9B9B-73C0978DA171}" destId="{4F2CE720-1D9C-4070-B05B-B1145B991ADC}" srcOrd="0" destOrd="0" presId="urn:microsoft.com/office/officeart/2005/8/layout/orgChart1"/>
    <dgm:cxn modelId="{2FB0D32E-2065-4F86-818E-9872AE2AD917}" type="presOf" srcId="{7A30E40A-FCF9-4D98-A294-7FBBEA0D024A}" destId="{C8996D2B-262A-4C66-9152-E99EEF2CC36F}" srcOrd="0" destOrd="0" presId="urn:microsoft.com/office/officeart/2005/8/layout/orgChart1"/>
    <dgm:cxn modelId="{0D99232F-938D-4B04-94F1-696FC3966AA6}" type="presOf" srcId="{FC2DCFCC-07E1-4DDF-AB4B-530AB2ED640D}" destId="{D15DCA30-A919-48A1-ABF8-536957CE369F}" srcOrd="1" destOrd="0" presId="urn:microsoft.com/office/officeart/2005/8/layout/orgChart1"/>
    <dgm:cxn modelId="{58583E2F-27B5-47E4-890A-8ADEDED9B17B}" type="presOf" srcId="{150444C6-F244-44A9-AFE6-E7816E6D6D7C}" destId="{F67C8AC8-12D2-43F2-964B-BD86B6D26524}" srcOrd="1" destOrd="0" presId="urn:microsoft.com/office/officeart/2005/8/layout/orgChart1"/>
    <dgm:cxn modelId="{78A5E32F-6106-4135-A264-24B2304FA9F7}" type="presOf" srcId="{3ECA8C32-2831-40F8-9003-EB08ED9ABEBF}" destId="{E2A0DF09-6E2C-4C5B-AE7F-E8F1E22C0E6A}" srcOrd="1" destOrd="0" presId="urn:microsoft.com/office/officeart/2005/8/layout/orgChart1"/>
    <dgm:cxn modelId="{78BD1E30-A97F-481F-9FF0-684B91EE7BB7}" srcId="{00874D62-43C8-423F-A788-AF864824F8AD}" destId="{AA9D4A16-9BCE-40F8-934F-20B4A78723DF}" srcOrd="2" destOrd="0" parTransId="{93ED7E42-BAB4-46BE-B75D-4DEC65D347C7}" sibTransId="{6C0BE02D-AA99-4533-B491-D4437E919811}"/>
    <dgm:cxn modelId="{62617730-2B06-402C-807F-091FA513E15E}" type="presOf" srcId="{119E8B20-EBAB-483C-BD1B-E882B35B24D8}" destId="{9681E828-3D9E-4277-8967-1EDFA44FBF44}" srcOrd="0" destOrd="0" presId="urn:microsoft.com/office/officeart/2005/8/layout/orgChart1"/>
    <dgm:cxn modelId="{ECA78931-2B15-44F2-95FB-A25031521181}" srcId="{FC2DCFCC-07E1-4DDF-AB4B-530AB2ED640D}" destId="{900C8C0E-BB59-466B-B772-ECB9F95C3A44}" srcOrd="0" destOrd="0" parTransId="{AD7F6F1D-7AC6-48E2-A826-C0B8D62270AC}" sibTransId="{55B7F9D1-58B9-4F8B-A4EE-72E36197CDB4}"/>
    <dgm:cxn modelId="{2919AA31-F1FB-46A2-8627-9707C7FC0984}" type="presOf" srcId="{1CA94EDE-B91D-4E0C-947D-8B23132F0318}" destId="{F9D009BA-2709-4C76-AB17-0B71C7073D85}" srcOrd="0" destOrd="0" presId="urn:microsoft.com/office/officeart/2005/8/layout/orgChart1"/>
    <dgm:cxn modelId="{63F62D32-E3C2-4DF6-92E5-2206463819F3}" type="presOf" srcId="{C23AC84C-5911-42EF-9642-A23C14E8B24A}" destId="{464CB848-555D-4EAB-9D07-B3778ECFF307}" srcOrd="0" destOrd="0" presId="urn:microsoft.com/office/officeart/2005/8/layout/orgChart1"/>
    <dgm:cxn modelId="{B9CE4632-E2A6-48AE-81AD-D05D6ECBE1F7}" type="presOf" srcId="{E44AFC56-FB8D-4D02-BE02-B53A2F06E1BA}" destId="{A74B9DE2-2FDD-494B-9F72-21A4EEF267EE}" srcOrd="0" destOrd="0" presId="urn:microsoft.com/office/officeart/2005/8/layout/orgChart1"/>
    <dgm:cxn modelId="{B7596133-463E-4477-8720-A9F590232262}" type="presOf" srcId="{00874D62-43C8-423F-A788-AF864824F8AD}" destId="{13CE4157-E642-4DCF-83FF-F173BA3949F3}" srcOrd="1" destOrd="0" presId="urn:microsoft.com/office/officeart/2005/8/layout/orgChart1"/>
    <dgm:cxn modelId="{3E28B833-32D8-4CD3-85DF-80C3058FC9A2}" type="presOf" srcId="{A5D345F4-FF7D-4F29-956E-9CFE8D5140C1}" destId="{31539F7A-F192-432D-849B-BEDFDCD92FD0}" srcOrd="0" destOrd="0" presId="urn:microsoft.com/office/officeart/2005/8/layout/orgChart1"/>
    <dgm:cxn modelId="{3E060D34-0FCF-4E7A-8FF4-3187AF9EA8F7}" type="presOf" srcId="{77826944-3F28-4B0C-88B1-8D679FF34D0B}" destId="{5BB48A52-A6F3-4248-B955-AED8CC001C90}" srcOrd="1" destOrd="0" presId="urn:microsoft.com/office/officeart/2005/8/layout/orgChart1"/>
    <dgm:cxn modelId="{0B806434-7BD1-40F1-8877-0A34EDC424B2}" type="presOf" srcId="{5D9935BD-A6CF-4F62-9B69-6EDAB1BA869A}" destId="{453702AB-3A29-42C5-8A35-04D9CF8FF20F}" srcOrd="0" destOrd="0" presId="urn:microsoft.com/office/officeart/2005/8/layout/orgChart1"/>
    <dgm:cxn modelId="{D3F14E35-C41D-4DB1-BBBF-BED01A429EAF}" srcId="{D80C6111-7C38-41AA-BECB-ADDD201A4649}" destId="{66B8D44E-CBED-4D79-9F2D-AE4C8637507D}" srcOrd="3" destOrd="0" parTransId="{0A5BD9C8-32C7-43D2-A1B1-0F076EDFF961}" sibTransId="{FD2340CA-EC71-4372-B9FF-816F4F2D70F4}"/>
    <dgm:cxn modelId="{36FA9B37-4933-4CF8-A586-AECF784A7F24}" srcId="{150444C6-F244-44A9-AFE6-E7816E6D6D7C}" destId="{5D9935BD-A6CF-4F62-9B69-6EDAB1BA869A}" srcOrd="1" destOrd="0" parTransId="{2CF92474-3757-444A-B636-56504D09353C}" sibTransId="{B624DBF2-83D1-4ED8-9DFA-7AB806AE47E8}"/>
    <dgm:cxn modelId="{A555D437-67F5-4FFD-B035-243C047BC353}" type="presOf" srcId="{77826944-3F28-4B0C-88B1-8D679FF34D0B}" destId="{A6D0A5EA-0555-46CE-8231-9F74AD507A9E}" srcOrd="0" destOrd="0" presId="urn:microsoft.com/office/officeart/2005/8/layout/orgChart1"/>
    <dgm:cxn modelId="{202CD537-F490-46A3-ABDA-E9C10478FAA9}" type="presOf" srcId="{2B010A63-E47A-432B-9B5C-BA7670802EC5}" destId="{5244F101-E0CD-4D76-AC4D-DF6AB3F92D10}" srcOrd="1" destOrd="0" presId="urn:microsoft.com/office/officeart/2005/8/layout/orgChart1"/>
    <dgm:cxn modelId="{2B827538-D08A-49F6-AE50-981FB865EFCA}" type="presOf" srcId="{33EC9397-66C5-47E2-8BE6-5D564992D97E}" destId="{E4E23BA7-A7A9-4989-A7E6-6492AFF0159B}" srcOrd="1" destOrd="0" presId="urn:microsoft.com/office/officeart/2005/8/layout/orgChart1"/>
    <dgm:cxn modelId="{56C29A38-7A5E-4D6A-9F66-7B4EB0F237F5}" srcId="{4C73701E-BF2D-4EA5-B6BC-C867D990ADE2}" destId="{14372F59-59AB-4DCE-BCA9-6080C3875F26}" srcOrd="0" destOrd="0" parTransId="{DA8CBEAF-1C04-4E1D-8E2E-875E8E55F1FD}" sibTransId="{CECBD5AE-CE8C-4FEE-AD6E-2808117FCB17}"/>
    <dgm:cxn modelId="{7DF1B238-D6A5-4163-B9C2-F3DFCBF9C463}" type="presOf" srcId="{8AC1A7B3-902F-4904-A224-9689CC4D4C64}" destId="{B7392E1D-3D0D-409B-A22F-4BE04F626F17}" srcOrd="0" destOrd="0" presId="urn:microsoft.com/office/officeart/2005/8/layout/orgChart1"/>
    <dgm:cxn modelId="{AFA43A39-0EA1-4B0D-92DE-752699DC49BE}" type="presOf" srcId="{027CC442-021D-4D5E-9F8F-8F5728762460}" destId="{CEDE89EB-CF4C-4F34-8FBC-7E81DE830113}" srcOrd="0" destOrd="0" presId="urn:microsoft.com/office/officeart/2005/8/layout/orgChart1"/>
    <dgm:cxn modelId="{5BEF253A-8F1A-487A-ABE6-45839A6844A8}" type="presOf" srcId="{2EEFB708-4F60-4137-AE89-22ECCA4C9826}" destId="{A7434BB3-45DC-4F36-ADC9-76FA979D3C72}" srcOrd="1" destOrd="0" presId="urn:microsoft.com/office/officeart/2005/8/layout/orgChart1"/>
    <dgm:cxn modelId="{331D353A-AA30-4470-95EB-61644AD36FDA}" type="presOf" srcId="{6889F6FE-D1D4-427A-8804-11137EBBC951}" destId="{69A89AE5-0DDC-461E-93CD-D9D0A5513C9D}" srcOrd="1" destOrd="0" presId="urn:microsoft.com/office/officeart/2005/8/layout/orgChart1"/>
    <dgm:cxn modelId="{CD081C3B-5558-4DAA-AB83-BE2D3753BDEA}" type="presOf" srcId="{8C843DA1-15B2-4B22-B48C-1BA159312959}" destId="{56A0FD3D-4290-4DF5-ABC6-AAFD0D9C8458}" srcOrd="1" destOrd="0" presId="urn:microsoft.com/office/officeart/2005/8/layout/orgChart1"/>
    <dgm:cxn modelId="{66B7303B-BB6F-4A74-8CDD-F64E965731C4}" type="presOf" srcId="{3F9E34A0-BBD0-4F64-9D4A-7C14608B8068}" destId="{2DB60C8F-F915-4242-A5D6-219A894BCEB9}" srcOrd="1" destOrd="0" presId="urn:microsoft.com/office/officeart/2005/8/layout/orgChart1"/>
    <dgm:cxn modelId="{8DF8A83B-F147-4FAC-9BC8-167CC8FE43C4}" type="presOf" srcId="{8920BB5F-4843-4825-8908-B388E29486FA}" destId="{C0AF36FC-93CC-4A33-B9AB-A720E08BA904}" srcOrd="0" destOrd="0" presId="urn:microsoft.com/office/officeart/2005/8/layout/orgChart1"/>
    <dgm:cxn modelId="{32E4DA3B-D706-40FC-B81E-648E3B7A1415}" type="presOf" srcId="{F4F2EFAB-51AE-4BCA-BCBD-8E82D21C4540}" destId="{E589E354-E219-482A-BF11-C568AB54FBA3}" srcOrd="1" destOrd="0" presId="urn:microsoft.com/office/officeart/2005/8/layout/orgChart1"/>
    <dgm:cxn modelId="{5CAD583C-9EFB-4E1A-B3BA-032971C35B69}" srcId="{D80C6111-7C38-41AA-BECB-ADDD201A4649}" destId="{1566F7B7-8A01-4A39-8247-A58BD877E134}" srcOrd="2" destOrd="0" parTransId="{75793474-95D1-41CB-84C4-2B6118EF85CA}" sibTransId="{F6EA85DF-3ADF-473C-A1F7-49EAFEEFB9CF}"/>
    <dgm:cxn modelId="{AD16963C-DF91-4938-9A34-404FE21A178D}" type="presOf" srcId="{1DBFD3EB-431E-4122-ACAE-5DA234455E6B}" destId="{A22C5918-878C-41E3-AF96-4D0A45DB1CF5}" srcOrd="1" destOrd="0" presId="urn:microsoft.com/office/officeart/2005/8/layout/orgChart1"/>
    <dgm:cxn modelId="{79070F3D-D6C3-4858-A2A9-835EC23DB734}" type="presOf" srcId="{D40A7CB8-02B8-4AD7-82B0-B9A1C2CA981E}" destId="{F11B3FE9-53CF-48E5-B3FE-99814EA4E354}" srcOrd="0" destOrd="0" presId="urn:microsoft.com/office/officeart/2005/8/layout/orgChart1"/>
    <dgm:cxn modelId="{37A4833D-8719-4F74-8D08-8C8D88E5AD41}" type="presOf" srcId="{9D3D3146-FEC1-44E2-B9C3-D109C5FB2D55}" destId="{FB9223F1-3482-4E2F-B375-63AC144897AF}" srcOrd="0" destOrd="0" presId="urn:microsoft.com/office/officeart/2005/8/layout/orgChart1"/>
    <dgm:cxn modelId="{D712B63D-9D94-48F4-BEF8-90F51D691AFC}" srcId="{C04B3C3F-E187-4D88-965F-6B0E58A90915}" destId="{150444C6-F244-44A9-AFE6-E7816E6D6D7C}" srcOrd="2" destOrd="0" parTransId="{B4CEA70C-0B28-48BD-B0A8-5CD1ADB80909}" sibTransId="{C6644681-5EE8-4D5E-BC3E-9C56698708A1}"/>
    <dgm:cxn modelId="{A4876A3E-1DBB-4DE2-B294-1F828EDDD70B}" type="presOf" srcId="{C3AA2DED-DAC7-48C7-A9E6-7A6725F7141E}" destId="{FEA6ECE8-CC22-44CA-9E45-9745FB2CE9F3}" srcOrd="1" destOrd="0" presId="urn:microsoft.com/office/officeart/2005/8/layout/orgChart1"/>
    <dgm:cxn modelId="{D82D573E-DF19-4F44-994C-76E47E5B1DCE}" srcId="{D40A7CB8-02B8-4AD7-82B0-B9A1C2CA981E}" destId="{7CFB5C6B-7348-42FB-A600-8702696743C8}" srcOrd="0" destOrd="0" parTransId="{54BB401B-A8A2-48A2-B100-47BBF7A461AA}" sibTransId="{A738A4DB-740E-4320-AA19-637FB3D567FF}"/>
    <dgm:cxn modelId="{E25AF13E-F259-42BE-BC6C-5E89056D815D}" type="presOf" srcId="{4C73701E-BF2D-4EA5-B6BC-C867D990ADE2}" destId="{452AF887-DD19-41E4-92E0-81C43B225922}" srcOrd="1" destOrd="0" presId="urn:microsoft.com/office/officeart/2005/8/layout/orgChart1"/>
    <dgm:cxn modelId="{50ADFB3E-5AB6-4698-938B-602529C5AED6}" srcId="{F63DFDE7-11F6-4820-8C29-D0AD1F1DA262}" destId="{FEE4D8C2-4AA1-4488-9A97-C4300B142476}" srcOrd="3" destOrd="0" parTransId="{AE7411FA-B76A-4106-B9C6-48A4D6B10810}" sibTransId="{B7B5C6A6-7EDE-4FC6-82E6-2093CB6EB574}"/>
    <dgm:cxn modelId="{3CC47B3F-F565-4949-A682-82ABCB7EC83A}" type="presOf" srcId="{9180F81F-993D-42A1-9689-0518E5912B88}" destId="{2C4EDFA0-9777-4F65-AB9B-C7A16B9BBC29}" srcOrd="0" destOrd="0" presId="urn:microsoft.com/office/officeart/2005/8/layout/orgChart1"/>
    <dgm:cxn modelId="{206F7B40-1FAC-46D1-98E6-E4752C7EA955}" srcId="{78B4B755-DE7F-49BB-B7A2-DD658E374A33}" destId="{1DA232C9-6C72-48E6-9B73-8C8263447740}" srcOrd="7" destOrd="0" parTransId="{8DA2F769-FC32-4F97-A020-03DDF056DD35}" sibTransId="{0FCE572B-7AFC-4D93-8B5A-7725342F7E80}"/>
    <dgm:cxn modelId="{3B7F715B-F48D-4E2F-B15B-51FEA0AA2BB4}" type="presOf" srcId="{B252E45D-3934-4504-BB8E-9025B34269C8}" destId="{184E7158-7D36-40D4-B1F6-9355F0CDE275}" srcOrd="0" destOrd="0" presId="urn:microsoft.com/office/officeart/2005/8/layout/orgChart1"/>
    <dgm:cxn modelId="{3BD0F35B-C65C-454F-95F1-BE5B3A049134}" srcId="{5D9935BD-A6CF-4F62-9B69-6EDAB1BA869A}" destId="{7A53CA63-AFBF-4B67-A6DC-895E5A38C0DA}" srcOrd="1" destOrd="0" parTransId="{E9D6C020-5DBC-4036-98F9-F3D6EE50ABBE}" sibTransId="{CF466574-3C79-4DB9-8FBD-5731C78548FF}"/>
    <dgm:cxn modelId="{8D37BD5C-230E-49E2-9116-2143E8ABAA31}" srcId="{D80C6111-7C38-41AA-BECB-ADDD201A4649}" destId="{F0DA3EBC-70BA-479D-BB27-4FAA45DD1A1F}" srcOrd="4" destOrd="0" parTransId="{DFF20E66-2C9D-4572-9889-F42B04FEA6C5}" sibTransId="{1F3B85FB-43AD-4AF8-945B-5286514FECC7}"/>
    <dgm:cxn modelId="{85FD6D5D-618E-43A0-8E15-FB752AB2B0C1}" srcId="{3E6BBF24-29E1-40AF-9A16-4E3B711B9E29}" destId="{4C73701E-BF2D-4EA5-B6BC-C867D990ADE2}" srcOrd="3" destOrd="0" parTransId="{0A92609D-3A9B-4310-A015-DDDC600A3C48}" sibTransId="{A29D51E3-F7B6-4B3A-B234-56273DE55EA3}"/>
    <dgm:cxn modelId="{967FA25D-8EE7-45B2-A29A-8BFCCB664AA9}" type="presOf" srcId="{F015D53D-918B-475E-8C53-63347358C4F9}" destId="{86DE3777-8D3D-44B1-82A0-78AD3E259563}" srcOrd="0" destOrd="0" presId="urn:microsoft.com/office/officeart/2005/8/layout/orgChart1"/>
    <dgm:cxn modelId="{84E3A35D-EB84-4802-AD7D-C2ADA0B5DE62}" type="presOf" srcId="{14372F59-59AB-4DCE-BCA9-6080C3875F26}" destId="{BE491CD5-FB2F-44E3-A09B-901A7345ACFA}" srcOrd="0" destOrd="0" presId="urn:microsoft.com/office/officeart/2005/8/layout/orgChart1"/>
    <dgm:cxn modelId="{3F15145E-F24C-4DA8-BEB4-5BF565FF0EC2}" type="presOf" srcId="{DED8CDA3-C7E3-46B7-AC95-465D222CC348}" destId="{00B3DF8D-11C5-4D64-93F8-DB4FFD1C0DAA}" srcOrd="0" destOrd="0" presId="urn:microsoft.com/office/officeart/2005/8/layout/orgChart1"/>
    <dgm:cxn modelId="{F6BA805E-DECC-4737-A5FA-D29FFFE15484}" type="presOf" srcId="{9D839842-9DE7-4779-9C04-3C0C7C152363}" destId="{9170B94C-95A6-41E9-B7E4-993D1C607765}" srcOrd="0" destOrd="0" presId="urn:microsoft.com/office/officeart/2005/8/layout/orgChart1"/>
    <dgm:cxn modelId="{0397955F-9AD9-4C4B-B901-30F1CA0BEC55}" type="presOf" srcId="{27070D03-AB63-4C93-973E-1B90B25F52CC}" destId="{59421368-44E1-46A4-9B66-95C6C407B853}" srcOrd="0" destOrd="0" presId="urn:microsoft.com/office/officeart/2005/8/layout/orgChart1"/>
    <dgm:cxn modelId="{1750EA5F-AFFF-4D32-A46F-C474A5EBD378}" type="presOf" srcId="{7A53CA63-AFBF-4B67-A6DC-895E5A38C0DA}" destId="{5EF0AD8D-8A61-49B2-ADAC-304D38D07A5C}" srcOrd="1" destOrd="0" presId="urn:microsoft.com/office/officeart/2005/8/layout/orgChart1"/>
    <dgm:cxn modelId="{921AFE5F-8299-4D09-A16C-9196F82AA229}" srcId="{5C83E9AF-17A3-4C3D-ADE8-96BDC4FC72BC}" destId="{9E0C9F94-A66D-4246-BD7C-D0118C743A16}" srcOrd="0" destOrd="0" parTransId="{C0CA5D37-F31F-4382-A813-413E76D39E3C}" sibTransId="{1C2049E3-7AA2-49EC-BE6B-926C1D3F14F5}"/>
    <dgm:cxn modelId="{C8992441-315A-49E3-AEA6-B08A2CE7A444}" type="presOf" srcId="{43CAA9C1-3893-4193-A010-AF31C12DAB57}" destId="{C0428DC9-F3C0-417A-A6C6-100666F4389F}" srcOrd="0" destOrd="0" presId="urn:microsoft.com/office/officeart/2005/8/layout/orgChart1"/>
    <dgm:cxn modelId="{A77E3861-CD51-4432-9A5E-1772EBEAFEBE}" type="presOf" srcId="{1566F7B7-8A01-4A39-8247-A58BD877E134}" destId="{604B7C79-0E97-4EE1-B98C-FFAADD899089}" srcOrd="0" destOrd="0" presId="urn:microsoft.com/office/officeart/2005/8/layout/orgChart1"/>
    <dgm:cxn modelId="{5EFB4D61-14AB-4598-8053-F74203842C18}" type="presOf" srcId="{5D51CF3B-85C8-43C6-A3C1-2328A1A8933C}" destId="{5D11C734-D789-428E-AAC0-06AD017DDE7A}" srcOrd="0" destOrd="0" presId="urn:microsoft.com/office/officeart/2005/8/layout/orgChart1"/>
    <dgm:cxn modelId="{7EFBA461-7F47-4838-920B-9993A364DE07}" type="presOf" srcId="{93473B04-AE02-4A53-9E00-B87120763BF9}" destId="{2B583CE2-D474-4B55-9B17-5B087AA5B5BB}" srcOrd="1" destOrd="0" presId="urn:microsoft.com/office/officeart/2005/8/layout/orgChart1"/>
    <dgm:cxn modelId="{B6CFBF41-EAAD-404D-8BBB-DFBE1C7A99C1}" type="presOf" srcId="{3E6BBF24-29E1-40AF-9A16-4E3B711B9E29}" destId="{9DCA7A28-E6A8-4370-8894-1875397C2484}" srcOrd="0" destOrd="0" presId="urn:microsoft.com/office/officeart/2005/8/layout/orgChart1"/>
    <dgm:cxn modelId="{158B9862-982E-48CF-9593-79FA3CED04EC}" srcId="{D80C6111-7C38-41AA-BECB-ADDD201A4649}" destId="{D40A7CB8-02B8-4AD7-82B0-B9A1C2CA981E}" srcOrd="5" destOrd="0" parTransId="{4C19408C-3785-473E-98C5-A84C8A926B6C}" sibTransId="{EC8409DB-FC97-4358-8DD9-7B309A9B98B1}"/>
    <dgm:cxn modelId="{02E81E63-9610-4549-B9A2-EE4BF58E72D6}" type="presOf" srcId="{CF635B8D-769A-423A-9A34-7B0A9300FAB2}" destId="{B4515FDE-E275-47FF-AE95-068129166FD5}" srcOrd="0" destOrd="0" presId="urn:microsoft.com/office/officeart/2005/8/layout/orgChart1"/>
    <dgm:cxn modelId="{AE4C2B43-C7CA-441B-8DE5-CE848F926F4A}" srcId="{5C83E9AF-17A3-4C3D-ADE8-96BDC4FC72BC}" destId="{65CF4636-2473-41D6-B3C7-2872958A29D5}" srcOrd="5" destOrd="0" parTransId="{1576E502-1EEB-4A6C-96F8-7A55C2E4FB64}" sibTransId="{E3321B86-56E7-4FC5-AE9D-AC32A8FE51E9}"/>
    <dgm:cxn modelId="{8FD14B63-D0D7-4EAA-8F80-7604C74FCCE8}" type="presOf" srcId="{458CFE24-9E56-42DD-AC47-D45525316926}" destId="{0A113525-93D2-4192-9CA6-3CB663C7A614}" srcOrd="0" destOrd="0" presId="urn:microsoft.com/office/officeart/2005/8/layout/orgChart1"/>
    <dgm:cxn modelId="{C9175263-E410-4042-8DDD-762EA4A5153B}" srcId="{B252E45D-3934-4504-BB8E-9025B34269C8}" destId="{E05CA7AA-9F99-44AF-9172-F7BF70F925A5}" srcOrd="0" destOrd="0" parTransId="{90B213B6-4F2F-4AEE-9684-589C4EAB6A07}" sibTransId="{A513B5AA-C17D-4B0D-AAB2-23E0C380F147}"/>
    <dgm:cxn modelId="{A6895943-F896-4E3B-831B-5F7D39ECE0F7}" type="presOf" srcId="{C372A2B7-C681-4725-862F-6FD0F79FDACF}" destId="{976E2EB5-A3DF-458D-84A3-D7F6504A5F38}" srcOrd="0" destOrd="0" presId="urn:microsoft.com/office/officeart/2005/8/layout/orgChart1"/>
    <dgm:cxn modelId="{98A2E543-17E7-4E33-AAB4-C4092156CD8E}" type="presOf" srcId="{93473B04-AE02-4A53-9E00-B87120763BF9}" destId="{ADBA09D8-B6A3-4AF6-BFE6-CFC0326BD316}" srcOrd="0" destOrd="0" presId="urn:microsoft.com/office/officeart/2005/8/layout/orgChart1"/>
    <dgm:cxn modelId="{B1A49564-3809-4913-A82D-0D717FC6064F}" srcId="{5C83E9AF-17A3-4C3D-ADE8-96BDC4FC72BC}" destId="{157195F5-67FA-47A9-A515-65EF99F6D117}" srcOrd="2" destOrd="0" parTransId="{2021A09C-88A4-4CD6-8815-F7F3E9F53BCD}" sibTransId="{51D6B8F3-8B79-4069-998E-5BA7ADF6D442}"/>
    <dgm:cxn modelId="{AB89C464-8306-4548-8269-DCE899BA1543}" type="presOf" srcId="{00DD7251-AB1D-492C-8A28-E9A32FB0B3B6}" destId="{12A249E9-DA00-4036-BC38-A4583D4C746C}" srcOrd="0" destOrd="0" presId="urn:microsoft.com/office/officeart/2005/8/layout/orgChart1"/>
    <dgm:cxn modelId="{12F7FE44-D135-4197-BCCE-40ABD50BE8CE}" srcId="{FC2DCFCC-07E1-4DDF-AB4B-530AB2ED640D}" destId="{E0CDD2B7-80E7-4B75-8B54-67DA1CA2519E}" srcOrd="1" destOrd="0" parTransId="{746AE982-3214-400F-BF1F-980D2CB4520A}" sibTransId="{76FDE6CB-21CA-425C-AE15-634A84D033BC}"/>
    <dgm:cxn modelId="{41130265-BD68-4CEC-BF75-4C22F283EDFC}" type="presOf" srcId="{6285CC3A-1103-48CE-8110-9B712C95F79A}" destId="{B8425A9D-C112-4B5A-87F6-CA03AA245A10}" srcOrd="0" destOrd="0" presId="urn:microsoft.com/office/officeart/2005/8/layout/orgChart1"/>
    <dgm:cxn modelId="{01828345-7CC3-44FE-848B-8D287E7F8F12}" srcId="{FC2DCFCC-07E1-4DDF-AB4B-530AB2ED640D}" destId="{7079807E-CF29-41F4-84EB-550AEB91E1B5}" srcOrd="2" destOrd="0" parTransId="{9C4003CA-E6A7-474E-9BCC-8E8473828ED0}" sibTransId="{A79E22E1-62A5-421E-BAAA-FBFF26FD70A7}"/>
    <dgm:cxn modelId="{553DD345-96A8-4A67-A0E0-642075A3B604}" srcId="{C04B3C3F-E187-4D88-965F-6B0E58A90915}" destId="{78FDB2D5-43F5-49CB-B420-4FBECBA57694}" srcOrd="0" destOrd="0" parTransId="{9D3D3146-FEC1-44E2-B9C3-D109C5FB2D55}" sibTransId="{0D5923BD-2C5B-473C-8780-6221E4F085CF}"/>
    <dgm:cxn modelId="{57A4E145-047D-47CA-A06E-B0D4439EBC3E}" type="presOf" srcId="{1576E502-1EEB-4A6C-96F8-7A55C2E4FB64}" destId="{BBB0D109-5FC7-4D3A-BEB8-B5E63DEBD922}" srcOrd="0" destOrd="0" presId="urn:microsoft.com/office/officeart/2005/8/layout/orgChart1"/>
    <dgm:cxn modelId="{76F90246-1601-47D5-9033-018780185D3B}" type="presOf" srcId="{A41BBD11-0EF2-4A5C-A4FB-5FA2F9586E74}" destId="{11D03AE4-3C69-4FB2-9ABF-E6E41CCCF3B1}" srcOrd="0" destOrd="0" presId="urn:microsoft.com/office/officeart/2005/8/layout/orgChart1"/>
    <dgm:cxn modelId="{141C5046-47A0-4F84-8892-9D35D14D9547}" type="presOf" srcId="{CEB61560-5C53-4E60-B27A-72AAF0986C20}" destId="{0E9BB02D-1F07-4F79-9D46-6616273B62FC}" srcOrd="0" destOrd="0" presId="urn:microsoft.com/office/officeart/2005/8/layout/orgChart1"/>
    <dgm:cxn modelId="{E0BB8646-BF4C-4928-9F9D-3F57BCBDBA40}" type="presOf" srcId="{0C714285-C7ED-4351-8B26-55BE5A223949}" destId="{90E4CB48-31A3-40DD-B81F-BA0E8ECE35E2}" srcOrd="1" destOrd="0" presId="urn:microsoft.com/office/officeart/2005/8/layout/orgChart1"/>
    <dgm:cxn modelId="{392ED747-B638-4E02-82FA-BA32F5E77962}" type="presOf" srcId="{79715E7C-4D7D-400A-BA3C-DF718A74B820}" destId="{D72FCDBB-C3F7-402D-BE74-428DDE4F03C6}" srcOrd="1" destOrd="0" presId="urn:microsoft.com/office/officeart/2005/8/layout/orgChart1"/>
    <dgm:cxn modelId="{D5042868-0B91-4A9B-9034-0800607650A0}" type="presOf" srcId="{FFDE9801-9CB1-45D2-873D-F6FD74276A8D}" destId="{481775C4-35E1-4F4C-822D-6421DBFEE374}" srcOrd="0" destOrd="0" presId="urn:microsoft.com/office/officeart/2005/8/layout/orgChart1"/>
    <dgm:cxn modelId="{9F9A3F48-F0ED-463E-B518-CB0E7FA0D896}" type="presOf" srcId="{2FD7D257-EF31-49A3-BAAC-3A19A5F3AEBE}" destId="{6B9791FD-08A6-48A1-A72D-25B07340F094}" srcOrd="1" destOrd="0" presId="urn:microsoft.com/office/officeart/2005/8/layout/orgChart1"/>
    <dgm:cxn modelId="{67366148-FEA6-4EE8-A3E8-C8BA2F348F3A}" type="presOf" srcId="{D204D438-DBEC-4BB6-BBCC-730D15D98BEC}" destId="{A6F9CE06-B601-48AA-A5D1-4BEE4AC4B6A5}" srcOrd="1" destOrd="0" presId="urn:microsoft.com/office/officeart/2005/8/layout/orgChart1"/>
    <dgm:cxn modelId="{B9FBA968-DEF4-4D9F-9429-7135D8660F23}" type="presOf" srcId="{84EFC65B-1235-4013-B0D9-1AFE515E2B99}" destId="{DE0D56EA-5C93-4391-A4FE-070801825254}" srcOrd="0" destOrd="0" presId="urn:microsoft.com/office/officeart/2005/8/layout/orgChart1"/>
    <dgm:cxn modelId="{ED913349-81F5-4BFB-978B-2D808E1A71A5}" type="presOf" srcId="{D40A7CB8-02B8-4AD7-82B0-B9A1C2CA981E}" destId="{3467EC9D-3E96-44A5-9E04-31080BDFD588}" srcOrd="1" destOrd="0" presId="urn:microsoft.com/office/officeart/2005/8/layout/orgChart1"/>
    <dgm:cxn modelId="{32851C4A-4070-4966-9E74-AC1C9AF3DA7E}" type="presOf" srcId="{8365004D-358E-4158-8401-5878F00A7214}" destId="{3B89054D-C63C-43B8-B72C-8407A63908B6}" srcOrd="1" destOrd="0" presId="urn:microsoft.com/office/officeart/2005/8/layout/orgChart1"/>
    <dgm:cxn modelId="{79D06D6A-3108-43B5-B93C-44F4A4079FC2}" type="presOf" srcId="{3AB0B208-BDA1-4A6D-98E4-E46E72ADC706}" destId="{947A21B5-D182-4145-9C5E-3C6C545E1013}" srcOrd="0" destOrd="0" presId="urn:microsoft.com/office/officeart/2005/8/layout/orgChart1"/>
    <dgm:cxn modelId="{02C4966A-ECAC-4799-86F3-B3E821F9CD36}" type="presOf" srcId="{EC601004-5845-4F4F-93F9-2B1CF96C95FF}" destId="{1E5F2A76-51B8-4DA4-868D-379C143A98AD}" srcOrd="0" destOrd="0" presId="urn:microsoft.com/office/officeart/2005/8/layout/orgChart1"/>
    <dgm:cxn modelId="{D8E0A56A-5151-4233-93F4-2D584F30C5A9}" srcId="{D80C6111-7C38-41AA-BECB-ADDD201A4649}" destId="{3E6BBF24-29E1-40AF-9A16-4E3B711B9E29}" srcOrd="1" destOrd="0" parTransId="{6285CC3A-1103-48CE-8110-9B712C95F79A}" sibTransId="{47D4F9E6-EE57-4D64-BC2C-4589CB2F57D3}"/>
    <dgm:cxn modelId="{B279DE6A-EDFD-4706-AF0F-D899B1EBB95D}" type="presOf" srcId="{E0CDD2B7-80E7-4B75-8B54-67DA1CA2519E}" destId="{95589F1D-DAFE-4D32-A75D-ACF4AC39C92B}" srcOrd="0" destOrd="0" presId="urn:microsoft.com/office/officeart/2005/8/layout/orgChart1"/>
    <dgm:cxn modelId="{011C284B-D4F0-4FB4-8D6D-2B7E5BFDC5D8}" type="presOf" srcId="{3467E6A1-F5AA-42CE-9C89-C5A7B0D2CD16}" destId="{E1BC0BE8-C216-4D67-B892-313B2F31C764}" srcOrd="0" destOrd="0" presId="urn:microsoft.com/office/officeart/2005/8/layout/orgChart1"/>
    <dgm:cxn modelId="{ED7B544B-A235-40B3-A4E3-C8530DABDF25}" type="presOf" srcId="{6889F6FE-D1D4-427A-8804-11137EBBC951}" destId="{C74F9736-9F54-410E-896E-D9E951A7ACEF}" srcOrd="0" destOrd="0" presId="urn:microsoft.com/office/officeart/2005/8/layout/orgChart1"/>
    <dgm:cxn modelId="{5CFF8B6C-57FB-4013-A493-F9FD244C5650}" type="presOf" srcId="{5CF93744-8392-4A6C-88DD-BC6C88FC0942}" destId="{A25EDD80-5EEA-4EF5-A874-972D56360C2C}" srcOrd="0" destOrd="0" presId="urn:microsoft.com/office/officeart/2005/8/layout/orgChart1"/>
    <dgm:cxn modelId="{58CBED4C-C551-4A4E-9E9F-C9AF8878E059}" srcId="{FC2DCFCC-07E1-4DDF-AB4B-530AB2ED640D}" destId="{8DEFB42F-BDF3-4DCA-BA34-BB7105A3BC7E}" srcOrd="7" destOrd="0" parTransId="{1CA94EDE-B91D-4E0C-947D-8B23132F0318}" sibTransId="{14C017F6-FEFA-41B8-9D4F-111F8D796B39}"/>
    <dgm:cxn modelId="{5FC3F14C-1845-42EE-80A1-1752FB6F4B9F}" srcId="{78B4B755-DE7F-49BB-B7A2-DD658E374A33}" destId="{E44AFC56-FB8D-4D02-BE02-B53A2F06E1BA}" srcOrd="6" destOrd="0" parTransId="{A4C35A24-4876-4A03-B3EE-6DD7E6855C5F}" sibTransId="{BFF2B61B-4454-47ED-8E7F-9759B2E0CA0F}"/>
    <dgm:cxn modelId="{8EB9234D-0B4F-4770-9293-55CEA8234853}" type="presOf" srcId="{D80C6111-7C38-41AA-BECB-ADDD201A4649}" destId="{BA27FE31-5259-4F4C-A3ED-4FFE5E492ED3}" srcOrd="1" destOrd="0" presId="urn:microsoft.com/office/officeart/2005/8/layout/orgChart1"/>
    <dgm:cxn modelId="{CF985D6D-A6FF-4B9E-8ACA-86E88130C139}" type="presOf" srcId="{169019F3-4076-440D-BE88-E8BA220D4960}" destId="{0473E479-2008-422D-B295-B75DEC5A4B6C}" srcOrd="0" destOrd="0" presId="urn:microsoft.com/office/officeart/2005/8/layout/orgChart1"/>
    <dgm:cxn modelId="{B0ECB26D-2B07-4888-B569-D66A8969F3A3}" type="presOf" srcId="{12EA5BA4-CE76-4CAD-8D35-4137B4247984}" destId="{68329001-4297-4911-8437-77A70389890B}" srcOrd="0" destOrd="0" presId="urn:microsoft.com/office/officeart/2005/8/layout/orgChart1"/>
    <dgm:cxn modelId="{345BD44D-CB24-4524-BC8B-4EB6579100A6}" type="presOf" srcId="{B4CEA70C-0B28-48BD-B0A8-5CD1ADB80909}" destId="{B8A6AB36-ACAC-45D7-AEAB-15FEB0C91C07}" srcOrd="0" destOrd="0" presId="urn:microsoft.com/office/officeart/2005/8/layout/orgChart1"/>
    <dgm:cxn modelId="{01D2F56D-9CFC-4E00-B482-8B5E7294BBFF}" type="presOf" srcId="{293530C0-0306-4E61-9E0A-26FD6377B7CC}" destId="{A032E7B7-7460-4950-A037-4AB1C1080C15}" srcOrd="1" destOrd="0" presId="urn:microsoft.com/office/officeart/2005/8/layout/orgChart1"/>
    <dgm:cxn modelId="{3D1E526E-9F84-436B-A55A-EC83FBB7EEDC}" type="presOf" srcId="{5795A1ED-6C5E-4FDC-BF57-9E3155EC2C1E}" destId="{4CC8F473-C38F-4F68-84C4-E4AFF6D01D81}" srcOrd="0" destOrd="0" presId="urn:microsoft.com/office/officeart/2005/8/layout/orgChart1"/>
    <dgm:cxn modelId="{FDDB534E-1CCD-425C-BA86-F68895F19892}" srcId="{FC2DCFCC-07E1-4DDF-AB4B-530AB2ED640D}" destId="{2465C951-892F-4855-8D98-F47360D5651E}" srcOrd="6" destOrd="0" parTransId="{5D51CF3B-85C8-43C6-A3C1-2328A1A8933C}" sibTransId="{078F2ECA-48B3-4B91-998A-10A9CDF27223}"/>
    <dgm:cxn modelId="{120EFB4E-971B-442A-92E9-FFE48C819113}" srcId="{5C83E9AF-17A3-4C3D-ADE8-96BDC4FC72BC}" destId="{0D5237D8-281A-4749-922B-CE82D003396B}" srcOrd="1" destOrd="0" parTransId="{1135AB3C-9495-4CF0-B2CE-F922F817F69C}" sibTransId="{65D34B29-7C42-4597-8E01-AF8425ABD2A2}"/>
    <dgm:cxn modelId="{FEEE766F-185C-4502-B214-E2AEA864C0C9}" type="presOf" srcId="{2CBD756E-51C7-4925-8177-DA00CA075D4B}" destId="{1F162658-B543-43D3-BDD6-D33465A64788}" srcOrd="1" destOrd="0" presId="urn:microsoft.com/office/officeart/2005/8/layout/orgChart1"/>
    <dgm:cxn modelId="{5AF68B6F-137A-4B4B-87B2-246A3520CFEE}" type="presOf" srcId="{5D9935BD-A6CF-4F62-9B69-6EDAB1BA869A}" destId="{6D8B8E34-748C-4C7A-B9A1-C14D26D37E13}" srcOrd="1" destOrd="0" presId="urn:microsoft.com/office/officeart/2005/8/layout/orgChart1"/>
    <dgm:cxn modelId="{2174F56F-6B4A-4559-BC9F-2CE6620D1E51}" type="presOf" srcId="{698D95E8-A103-4ECC-82CD-3610568F4F68}" destId="{EAE9A6D5-9FE8-476B-B06B-BAA6FC97E986}" srcOrd="0" destOrd="0" presId="urn:microsoft.com/office/officeart/2005/8/layout/orgChart1"/>
    <dgm:cxn modelId="{79144F50-94C9-418C-B34E-604096DCB23D}" type="presOf" srcId="{0C3ED4B0-EA43-4742-90E6-4B16E43700E6}" destId="{6B9C84E1-5EDA-432B-A7BE-B3B46DED521D}" srcOrd="1" destOrd="0" presId="urn:microsoft.com/office/officeart/2005/8/layout/orgChart1"/>
    <dgm:cxn modelId="{A20CC350-DDD4-415B-8D2D-DAF5E3829D45}" type="presOf" srcId="{5E48D33C-B816-4148-8011-CA0A0C17A955}" destId="{21C59BD7-BD99-4766-B08D-1A6AF3ABF8DF}" srcOrd="0" destOrd="0" presId="urn:microsoft.com/office/officeart/2005/8/layout/orgChart1"/>
    <dgm:cxn modelId="{7BCB7471-6C04-461E-B17D-B4647B7C010C}" srcId="{150444C6-F244-44A9-AFE6-E7816E6D6D7C}" destId="{F63DFDE7-11F6-4820-8C29-D0AD1F1DA262}" srcOrd="0" destOrd="0" parTransId="{5E48D33C-B816-4148-8011-CA0A0C17A955}" sibTransId="{115A53F0-8B7F-449C-9DE2-FB59479C4403}"/>
    <dgm:cxn modelId="{36925872-4C27-49CD-9385-52DC608AF5AC}" type="presOf" srcId="{78FDB2D5-43F5-49CB-B420-4FBECBA57694}" destId="{D94C5AA2-A502-4FBA-8FA3-375077061127}" srcOrd="0" destOrd="0" presId="urn:microsoft.com/office/officeart/2005/8/layout/orgChart1"/>
    <dgm:cxn modelId="{2F799B72-14D3-45EC-AE05-CDA26AFCDC91}" srcId="{DED8CDA3-C7E3-46B7-AC95-465D222CC348}" destId="{3F9E34A0-BBD0-4F64-9D4A-7C14608B8068}" srcOrd="0" destOrd="0" parTransId="{25289FB0-3EEA-4D09-B7CC-84DC67B0EC65}" sibTransId="{8B254145-C473-432F-B35C-185F6AFA2A44}"/>
    <dgm:cxn modelId="{935BD572-1425-4310-B95B-FBEE6C162BBC}" type="presOf" srcId="{49959965-A837-45D7-B735-D8782FC09A61}" destId="{35D3E039-3981-42AB-94F1-01CD35CCB79F}" srcOrd="0" destOrd="0" presId="urn:microsoft.com/office/officeart/2005/8/layout/orgChart1"/>
    <dgm:cxn modelId="{0D570E53-871D-44BC-98A8-A94601F38D5D}" type="presOf" srcId="{FC4022B8-CBFF-4920-9783-A84040C6A5FE}" destId="{8BA83EAE-FD93-4E4B-BF72-C1AB0F9C6108}" srcOrd="0" destOrd="0" presId="urn:microsoft.com/office/officeart/2005/8/layout/orgChart1"/>
    <dgm:cxn modelId="{33EA7C73-9A20-4272-B9FE-D05B7436ABCB}" srcId="{78FDB2D5-43F5-49CB-B420-4FBECBA57694}" destId="{5D3A8FA3-34CB-4EDB-8E3B-1248EBFC6F4E}" srcOrd="2" destOrd="0" parTransId="{9D839842-9DE7-4779-9C04-3C0C7C152363}" sibTransId="{65918E45-4F3C-4131-9E42-8DFE5AD81C44}"/>
    <dgm:cxn modelId="{41E29273-98DD-4A55-88AB-E6C305F1827F}" type="presOf" srcId="{F63DFDE7-11F6-4820-8C29-D0AD1F1DA262}" destId="{E1A5133C-E9A5-4046-972F-9EC2BB1664C3}" srcOrd="0" destOrd="0" presId="urn:microsoft.com/office/officeart/2005/8/layout/orgChart1"/>
    <dgm:cxn modelId="{86B9B773-D756-4F26-A699-C7E20C1A0FB7}" type="presOf" srcId="{7190B7A5-FB98-43C8-9FC0-7669C13A1C00}" destId="{BF17CCE6-8333-4D8C-BF46-C6859418B84C}" srcOrd="0" destOrd="0" presId="urn:microsoft.com/office/officeart/2005/8/layout/orgChart1"/>
    <dgm:cxn modelId="{9D76FA73-8060-4EA1-96F1-D46FEC7B6E08}" type="presOf" srcId="{8DEFB42F-BDF3-4DCA-BA34-BB7105A3BC7E}" destId="{538FCF6C-F0A0-4076-A594-8D16E2615100}" srcOrd="0" destOrd="0" presId="urn:microsoft.com/office/officeart/2005/8/layout/orgChart1"/>
    <dgm:cxn modelId="{A4992254-9FBD-4FDD-97BE-E4FA98CAA7D6}" type="presOf" srcId="{D204D438-DBEC-4BB6-BBCC-730D15D98BEC}" destId="{33B8E01C-9D35-45EE-9C99-77002F7D4562}" srcOrd="0" destOrd="0" presId="urn:microsoft.com/office/officeart/2005/8/layout/orgChart1"/>
    <dgm:cxn modelId="{1B985154-D7C7-4E6A-96F8-EF5A36BA0602}" srcId="{D80C6111-7C38-41AA-BECB-ADDD201A4649}" destId="{3ECA8C32-2831-40F8-9003-EB08ED9ABEBF}" srcOrd="6" destOrd="0" parTransId="{45AECFF8-6B37-4F2F-8767-F3F9089CA502}" sibTransId="{CC24AA45-A16D-4152-9B12-721E446EBC68}"/>
    <dgm:cxn modelId="{4D5C9B54-C755-4152-9DB9-52EF29350C0F}" type="presOf" srcId="{0ED9F788-406A-4D81-92B8-3ECE180927DB}" destId="{ED60F16F-03D5-43B0-83D1-455C573D9E03}" srcOrd="0" destOrd="0" presId="urn:microsoft.com/office/officeart/2005/8/layout/orgChart1"/>
    <dgm:cxn modelId="{07453555-4D7C-4E3A-8C32-5776BFC52D23}" srcId="{D40A7CB8-02B8-4AD7-82B0-B9A1C2CA981E}" destId="{2B010A63-E47A-432B-9B5C-BA7670802EC5}" srcOrd="11" destOrd="0" parTransId="{D77D3477-8601-471B-A571-F7902F95EBF8}" sibTransId="{8875A8D0-991B-4B17-9948-1596470602CC}"/>
    <dgm:cxn modelId="{4CC86C55-4EDB-49BF-B6E1-99A2F0FA5DE4}" type="presOf" srcId="{7190B7A5-FB98-43C8-9FC0-7669C13A1C00}" destId="{33167F19-231D-4150-AC6C-221B33C81426}" srcOrd="1" destOrd="0" presId="urn:microsoft.com/office/officeart/2005/8/layout/orgChart1"/>
    <dgm:cxn modelId="{CA3A2556-6208-49B1-AEA9-A8919732C109}" type="presOf" srcId="{BE9EC555-D1E0-446F-8F58-DD635ECCF887}" destId="{4A0E4C4B-0151-4AC8-A0CA-3C34FDD4DA43}" srcOrd="1" destOrd="0" presId="urn:microsoft.com/office/officeart/2005/8/layout/orgChart1"/>
    <dgm:cxn modelId="{73433956-65BB-447C-82CD-DAEC0BDB9409}" type="presOf" srcId="{3467E6A1-F5AA-42CE-9C89-C5A7B0D2CD16}" destId="{61BB2CDD-46C7-474B-B15D-44D583EBBAF8}" srcOrd="1" destOrd="0" presId="urn:microsoft.com/office/officeart/2005/8/layout/orgChart1"/>
    <dgm:cxn modelId="{A6939156-9BBD-4E25-822C-9F3AFADF314F}" type="presOf" srcId="{B252E45D-3934-4504-BB8E-9025B34269C8}" destId="{6BE7126F-F9E3-401D-91EE-4B28FE3DE569}" srcOrd="1" destOrd="0" presId="urn:microsoft.com/office/officeart/2005/8/layout/orgChart1"/>
    <dgm:cxn modelId="{BA579656-ACE1-483B-AEEA-93968BA5E283}" type="presOf" srcId="{93ED7E42-BAB4-46BE-B75D-4DEC65D347C7}" destId="{3DEEEEA4-A493-46D5-AC52-CADBD8272F6C}" srcOrd="0" destOrd="0" presId="urn:microsoft.com/office/officeart/2005/8/layout/orgChart1"/>
    <dgm:cxn modelId="{A138C576-F510-4B87-AC8A-CEBA093A1DEC}" type="presOf" srcId="{B3191456-4A35-414C-8FC7-7171C870325A}" destId="{6E9E1781-E26E-47FC-8C5D-AC7E2E1381CD}" srcOrd="0" destOrd="0" presId="urn:microsoft.com/office/officeart/2005/8/layout/orgChart1"/>
    <dgm:cxn modelId="{20DDC976-EFFC-48D1-81A2-FA9E2B7D32AA}" type="presOf" srcId="{13B723B3-DDEE-487F-B506-A9F93D08DEEC}" destId="{C4627D5C-E0B7-4BDF-A47A-C0CFFB658A0E}" srcOrd="0" destOrd="0" presId="urn:microsoft.com/office/officeart/2005/8/layout/orgChart1"/>
    <dgm:cxn modelId="{3187D156-44BC-40A0-860B-BE5888849F4E}" type="presOf" srcId="{33EC9397-66C5-47E2-8BE6-5D564992D97E}" destId="{9EEFCAB6-1F78-4A3D-A044-B57FD8CCE4BB}" srcOrd="0" destOrd="0" presId="urn:microsoft.com/office/officeart/2005/8/layout/orgChart1"/>
    <dgm:cxn modelId="{4A6AEE56-7F6A-4FA5-9B23-C659AE6483EE}" srcId="{5C83E9AF-17A3-4C3D-ADE8-96BDC4FC72BC}" destId="{2FD7D257-EF31-49A3-BAAC-3A19A5F3AEBE}" srcOrd="4" destOrd="0" parTransId="{6F562636-8BF9-4D59-80DA-F443C44AC63B}" sibTransId="{A83E7128-7A4B-4C64-84D3-17F494A9CD1F}"/>
    <dgm:cxn modelId="{367C3157-95C2-4611-BF7F-0ADFDC211D74}" srcId="{00874D62-43C8-423F-A788-AF864824F8AD}" destId="{49959965-A837-45D7-B735-D8782FC09A61}" srcOrd="1" destOrd="0" parTransId="{1350552E-A88E-490B-AA6F-448858CF7C10}" sibTransId="{115989BE-FD1F-4329-A0A4-BCADC8B12239}"/>
    <dgm:cxn modelId="{DF657177-3F2B-43C7-A104-78B41C8F8A32}" type="presOf" srcId="{C3AA2DED-DAC7-48C7-A9E6-7A6725F7141E}" destId="{2BB7300A-2926-4D6F-99EE-9636988A808E}" srcOrd="0" destOrd="0" presId="urn:microsoft.com/office/officeart/2005/8/layout/orgChart1"/>
    <dgm:cxn modelId="{F861B877-5DC4-4421-9481-28FFC093A502}" type="presOf" srcId="{074B7713-99CE-4DCC-98C6-7602EE20F333}" destId="{15349B2F-E3A2-4991-A7B2-B07AD5463522}" srcOrd="0" destOrd="0" presId="urn:microsoft.com/office/officeart/2005/8/layout/orgChart1"/>
    <dgm:cxn modelId="{442DE357-33F3-4787-98EF-1CF7257E412D}" type="presOf" srcId="{89D45355-D979-49E8-8073-46180DAFCD57}" destId="{819B4707-7BCA-4597-BD89-891A0D6E81B4}" srcOrd="0" destOrd="0" presId="urn:microsoft.com/office/officeart/2005/8/layout/orgChart1"/>
    <dgm:cxn modelId="{24EA9678-1DD2-4E6C-BBEB-25643085FDB6}" type="presOf" srcId="{DEF5CEA9-DB56-459A-97F3-FF969EE6E0FD}" destId="{49E97AD0-42CC-4CEA-84B9-37EA43DA7DD1}" srcOrd="1" destOrd="0" presId="urn:microsoft.com/office/officeart/2005/8/layout/orgChart1"/>
    <dgm:cxn modelId="{4B4D9778-EC74-4C6D-8BAC-78467E47A0DE}" type="presOf" srcId="{67C8AE49-BE11-4FBE-B246-949A21B15185}" destId="{C64EE41B-7ABB-4A28-B900-964ECFF69B48}" srcOrd="1" destOrd="0" presId="urn:microsoft.com/office/officeart/2005/8/layout/orgChart1"/>
    <dgm:cxn modelId="{0A6CE658-6C3E-4B2A-BD2D-3A5D823F8BCA}" type="presOf" srcId="{ADE7BE0F-3949-44B0-8597-D0F730AFEFB9}" destId="{0EBF5FF8-392F-4A15-9AB8-EAA268C82E05}" srcOrd="0" destOrd="0" presId="urn:microsoft.com/office/officeart/2005/8/layout/orgChart1"/>
    <dgm:cxn modelId="{C343F658-F8D4-4390-A296-CD367840B886}" type="presOf" srcId="{2EEFB708-4F60-4137-AE89-22ECCA4C9826}" destId="{62D3D8A8-C4FB-4DAF-92B2-FB8B9FE24F94}" srcOrd="0" destOrd="0" presId="urn:microsoft.com/office/officeart/2005/8/layout/orgChart1"/>
    <dgm:cxn modelId="{258C617A-9816-41E0-B170-DEEF3E1B58A9}" type="presOf" srcId="{0B62A1E8-1AA8-49A8-A476-EC02E56E70B4}" destId="{1C772039-E905-4749-BFC3-AB5666ACFA08}" srcOrd="0" destOrd="0" presId="urn:microsoft.com/office/officeart/2005/8/layout/orgChart1"/>
    <dgm:cxn modelId="{2CE6C47A-4B8E-4B3B-8BA0-446B64EB4384}" type="presOf" srcId="{E8113147-4240-446B-9153-60B0FA1EFA9B}" destId="{160BFBE0-4CA2-4551-89BE-9287D18446FC}" srcOrd="1" destOrd="0" presId="urn:microsoft.com/office/officeart/2005/8/layout/orgChart1"/>
    <dgm:cxn modelId="{EE9EFB5A-1A16-481D-AD47-C2A0176213DC}" type="presOf" srcId="{66B8D44E-CBED-4D79-9F2D-AE4C8637507D}" destId="{E70B1EDE-E896-41D8-BC1A-EC61CF4DB072}" srcOrd="1" destOrd="0" presId="urn:microsoft.com/office/officeart/2005/8/layout/orgChart1"/>
    <dgm:cxn modelId="{2B82E17B-7CB3-4ECA-9268-646BCF9563E5}" srcId="{FD537343-5687-40C1-A177-119023AB20D5}" destId="{00C5219C-8781-4DD6-A550-1A8CA54C06FC}" srcOrd="1" destOrd="0" parTransId="{BD26C83D-35D2-4D14-A06E-8EAB887C64B3}" sibTransId="{01D84919-4064-420E-A395-9ED42BDC267A}"/>
    <dgm:cxn modelId="{D903F07B-7F73-4182-934C-2E23D55DBEBC}" type="presOf" srcId="{734F744C-63BE-449A-A163-E0B1F84D2D61}" destId="{77E3AE64-3CE2-44E4-8763-9737572B2FF8}" srcOrd="0" destOrd="0" presId="urn:microsoft.com/office/officeart/2005/8/layout/orgChart1"/>
    <dgm:cxn modelId="{D7E5E97C-2CFE-4DD2-9500-E22FF8EC703C}" type="presOf" srcId="{1DA232C9-6C72-48E6-9B73-8C8263447740}" destId="{87F05C51-9345-4FDD-AAB7-6E056E5A730A}" srcOrd="1" destOrd="0" presId="urn:microsoft.com/office/officeart/2005/8/layout/orgChart1"/>
    <dgm:cxn modelId="{EC26267D-B12F-4EBF-A715-6E5A04F89150}" type="presOf" srcId="{5C83E9AF-17A3-4C3D-ADE8-96BDC4FC72BC}" destId="{8D2AF78E-5BC3-416A-A289-283784A450FA}" srcOrd="1" destOrd="0" presId="urn:microsoft.com/office/officeart/2005/8/layout/orgChart1"/>
    <dgm:cxn modelId="{7C4EDA7D-6E34-4C43-BDAC-E2E508794B55}" type="presOf" srcId="{BFFF9308-DBC6-4340-9B88-9A782F4BB364}" destId="{5447B844-63A1-4295-A883-38D4B314BB33}" srcOrd="1" destOrd="0" presId="urn:microsoft.com/office/officeart/2005/8/layout/orgChart1"/>
    <dgm:cxn modelId="{F5FFFF7D-871E-482F-B0AE-DD20CEB2E29E}" type="presOf" srcId="{733BEEF3-0B0C-481C-8EC2-C7DF3C26B20C}" destId="{39739246-A00E-4858-95AE-DA4D5AB2D34B}" srcOrd="0" destOrd="0" presId="urn:microsoft.com/office/officeart/2005/8/layout/orgChart1"/>
    <dgm:cxn modelId="{79BD047E-72AB-4E38-8AEA-B4EB8B512E7F}" type="presOf" srcId="{F08309D8-2928-4908-9466-A3B18479CBE6}" destId="{63E37983-9B03-469D-BD5C-93C478B56103}" srcOrd="0" destOrd="0" presId="urn:microsoft.com/office/officeart/2005/8/layout/orgChart1"/>
    <dgm:cxn modelId="{1865207E-9319-4FB4-BDA8-26D4CEC0B3A1}" type="presOf" srcId="{A26DC0DB-82F5-4D66-9905-970B5E9A61EA}" destId="{5A288170-35C9-4B35-9FAC-2086DAB67888}" srcOrd="0" destOrd="0" presId="urn:microsoft.com/office/officeart/2005/8/layout/orgChart1"/>
    <dgm:cxn modelId="{C65E337E-4214-4829-B898-733190866DDD}" srcId="{5C83E9AF-17A3-4C3D-ADE8-96BDC4FC72BC}" destId="{027CC442-021D-4D5E-9F8F-8F5728762460}" srcOrd="3" destOrd="0" parTransId="{B9AB1B21-9FD9-405D-A82E-7D63184DAE3A}" sibTransId="{21CF9E32-D447-4A20-987C-CDC7D52E7688}"/>
    <dgm:cxn modelId="{4FEE457F-2C89-4C8A-A187-348C28BD5E7F}" type="presOf" srcId="{176245A4-C5E6-4C74-B4A5-6C1926D062AA}" destId="{2D432B42-767A-4171-B3FE-4A35BF57C06E}" srcOrd="0" destOrd="0" presId="urn:microsoft.com/office/officeart/2005/8/layout/orgChart1"/>
    <dgm:cxn modelId="{96900581-5E0D-4473-91FB-E072232679A5}" srcId="{F63DFDE7-11F6-4820-8C29-D0AD1F1DA262}" destId="{45CC34F1-B7F0-4707-A457-DF4704E451A2}" srcOrd="2" destOrd="0" parTransId="{BD7D9DFE-9AA6-45BD-AF04-52493EC4D760}" sibTransId="{96CA38D7-5DB4-47BC-A2E5-DA9892AF0FBC}"/>
    <dgm:cxn modelId="{97E91481-D4D7-4B91-9775-653854357568}" srcId="{78FDB2D5-43F5-49CB-B420-4FBECBA57694}" destId="{77072407-F061-41E5-9B9B-73C0978DA171}" srcOrd="5" destOrd="0" parTransId="{711E243B-47C7-458B-BA95-8CF0249426EC}" sibTransId="{42FCA3EC-AD7F-4F0A-8D9E-AD3E751BB2D2}"/>
    <dgm:cxn modelId="{4B649981-1EE6-4FF8-8E59-B208A111E035}" srcId="{3E6BBF24-29E1-40AF-9A16-4E3B711B9E29}" destId="{FD537343-5687-40C1-A177-119023AB20D5}" srcOrd="1" destOrd="0" parTransId="{A0546348-2D2E-4C0C-B768-C5D52EB4C869}" sibTransId="{1701373B-01D4-4B8D-944C-7824E8C0D2C0}"/>
    <dgm:cxn modelId="{87F80082-3C25-4181-A20F-E2791ACBC074}" type="presOf" srcId="{F6B5B2E9-0BE6-4BDA-A7C8-487829697120}" destId="{5D1ABBF8-83B0-4C69-A746-EBF58FD885D9}" srcOrd="1" destOrd="0" presId="urn:microsoft.com/office/officeart/2005/8/layout/orgChart1"/>
    <dgm:cxn modelId="{A9033982-CEBB-4646-8F46-0695E2BA6AB1}" srcId="{D40A7CB8-02B8-4AD7-82B0-B9A1C2CA981E}" destId="{17F81956-327D-419F-A5F0-FCFB6DD6C60C}" srcOrd="4" destOrd="0" parTransId="{6929D19A-ABA0-4226-B7D1-6E5CF72480A0}" sibTransId="{62B917C2-C229-40ED-9903-CF4D602912EF}"/>
    <dgm:cxn modelId="{DA22F484-A6DE-4644-8692-B7872E6589C0}" srcId="{5D9935BD-A6CF-4F62-9B69-6EDAB1BA869A}" destId="{89D45355-D979-49E8-8073-46180DAFCD57}" srcOrd="2" destOrd="0" parTransId="{00DD7251-AB1D-492C-8A28-E9A32FB0B3B6}" sibTransId="{19ABB5A5-A0A1-40CD-87AC-D4C66E1EA801}"/>
    <dgm:cxn modelId="{1248E085-10DA-46BC-9AD1-A3BFFE310B54}" type="presOf" srcId="{B3FB3557-6945-4DDD-A660-F20CE9E6296E}" destId="{97A0B774-C4F8-4F66-992D-1577E776D9CE}" srcOrd="0" destOrd="0" presId="urn:microsoft.com/office/officeart/2005/8/layout/orgChart1"/>
    <dgm:cxn modelId="{48D4F485-F86A-4841-A87A-538023F2575D}" srcId="{3E6BBF24-29E1-40AF-9A16-4E3B711B9E29}" destId="{B252E45D-3934-4504-BB8E-9025B34269C8}" srcOrd="2" destOrd="0" parTransId="{FC4022B8-CBFF-4920-9783-A84040C6A5FE}" sibTransId="{A76CB39C-652B-4CA0-A849-A23E92653A43}"/>
    <dgm:cxn modelId="{3A4D6B86-C5EE-4AFF-B152-035E974B93A7}" type="presOf" srcId="{027CC442-021D-4D5E-9F8F-8F5728762460}" destId="{C50A053F-F697-43A5-B358-3F39A244C136}" srcOrd="1" destOrd="0" presId="urn:microsoft.com/office/officeart/2005/8/layout/orgChart1"/>
    <dgm:cxn modelId="{8135A186-2D1B-4564-8347-3BBB347050C5}" srcId="{3E6BBF24-29E1-40AF-9A16-4E3B711B9E29}" destId="{78B4B755-DE7F-49BB-B7A2-DD658E374A33}" srcOrd="0" destOrd="0" parTransId="{D779A61A-D7A2-4DC8-9E94-699CC61ED68B}" sibTransId="{A8DC5F46-D95F-4F91-9B4F-06C3FEFE798D}"/>
    <dgm:cxn modelId="{DC8B6E87-AC49-42DC-AE79-233FF8D62C51}" srcId="{C04B3C3F-E187-4D88-965F-6B0E58A90915}" destId="{5CF93744-8392-4A6C-88DD-BC6C88FC0942}" srcOrd="5" destOrd="0" parTransId="{27070D03-AB63-4C93-973E-1B90B25F52CC}" sibTransId="{6B7B6533-0F43-4E93-AFF9-2DF5DBC7FFB2}"/>
    <dgm:cxn modelId="{CDDE5287-B136-4B78-990E-D92ACECFDDAD}" type="presOf" srcId="{AF2F8959-C629-4B23-83FC-05A9735953DB}" destId="{A0AB9410-9973-454B-86D6-FBCAC675AD98}" srcOrd="0" destOrd="0" presId="urn:microsoft.com/office/officeart/2005/8/layout/orgChart1"/>
    <dgm:cxn modelId="{6EDEA588-0001-45B4-9C4D-6C5D78120DED}" type="presOf" srcId="{B9AB1B21-9FD9-405D-A82E-7D63184DAE3A}" destId="{980FA3A7-A380-45CF-B618-AC31A75A8419}" srcOrd="0" destOrd="0" presId="urn:microsoft.com/office/officeart/2005/8/layout/orgChart1"/>
    <dgm:cxn modelId="{8379CC88-340E-421C-B96B-3BF73F432FB2}" type="presOf" srcId="{F015D53D-918B-475E-8C53-63347358C4F9}" destId="{C21727FC-ECDA-408E-A60A-7F8673D3D4F9}" srcOrd="1" destOrd="0" presId="urn:microsoft.com/office/officeart/2005/8/layout/orgChart1"/>
    <dgm:cxn modelId="{AF56F488-C520-4508-BA0B-5F85B1133023}" type="presOf" srcId="{900C8C0E-BB59-466B-B772-ECB9F95C3A44}" destId="{DF033743-6A86-437F-BF09-3C0365B2ABAA}" srcOrd="1" destOrd="0" presId="urn:microsoft.com/office/officeart/2005/8/layout/orgChart1"/>
    <dgm:cxn modelId="{F2CE1889-2FBF-4C85-93BC-6827D0ECADAC}" type="presOf" srcId="{F19B2A76-175E-4F2B-8A8E-31BB65921B10}" destId="{64974A2F-566A-4008-8542-17AF006FDD5D}" srcOrd="0" destOrd="0" presId="urn:microsoft.com/office/officeart/2005/8/layout/orgChart1"/>
    <dgm:cxn modelId="{DBB69189-6A90-4CB4-8159-964F6B169938}" srcId="{D40A7CB8-02B8-4AD7-82B0-B9A1C2CA981E}" destId="{DB2AA4B5-E398-4F2F-92CE-D885AF98825F}" srcOrd="8" destOrd="0" parTransId="{EC601004-5845-4F4F-93F9-2B1CF96C95FF}" sibTransId="{8DCA3CC8-28DA-483D-9562-F261A22AA7FD}"/>
    <dgm:cxn modelId="{5D34708A-DE02-4215-B49B-4BB78530F7C6}" type="presOf" srcId="{75793474-95D1-41CB-84C4-2B6118EF85CA}" destId="{7A09615C-1D81-48EC-9B98-D2B82F1161F6}" srcOrd="0" destOrd="0" presId="urn:microsoft.com/office/officeart/2005/8/layout/orgChart1"/>
    <dgm:cxn modelId="{6660CE8B-1183-4470-9E95-A36863A778AF}" type="presOf" srcId="{9E0C9F94-A66D-4246-BD7C-D0118C743A16}" destId="{C6929399-A92D-42C6-9419-C3A600F80755}" srcOrd="1" destOrd="0" presId="urn:microsoft.com/office/officeart/2005/8/layout/orgChart1"/>
    <dgm:cxn modelId="{5362508E-6EA1-4D6E-901A-BBDFB0348864}" type="presOf" srcId="{78FDB2D5-43F5-49CB-B420-4FBECBA57694}" destId="{45CFC925-0D6F-4FC6-A390-8A3D9463AF73}" srcOrd="1" destOrd="0" presId="urn:microsoft.com/office/officeart/2005/8/layout/orgChart1"/>
    <dgm:cxn modelId="{CCACAF8E-4C84-416F-A2EC-E3BE331C5628}" srcId="{F63DFDE7-11F6-4820-8C29-D0AD1F1DA262}" destId="{C1DD8753-58D8-45DC-8EC9-9D179BBAA963}" srcOrd="0" destOrd="0" parTransId="{3AB0B208-BDA1-4A6D-98E4-E46E72ADC706}" sibTransId="{731993FA-4B0D-4D08-AC42-BAF8422947C1}"/>
    <dgm:cxn modelId="{1279458F-3CA1-4909-BD78-042765B81DE0}" type="presOf" srcId="{A0292D20-715B-468A-947A-058B3A1A74A7}" destId="{3ADFF50F-CDB1-4639-88C1-C0DA36F8DA91}" srcOrd="0" destOrd="0" presId="urn:microsoft.com/office/officeart/2005/8/layout/orgChart1"/>
    <dgm:cxn modelId="{30FAA08F-F721-45BC-887D-2984B8BDD7D8}" type="presOf" srcId="{45CC34F1-B7F0-4707-A457-DF4704E451A2}" destId="{7FEFCEBE-23B9-483B-A397-513CE1B0F36C}" srcOrd="0" destOrd="0" presId="urn:microsoft.com/office/officeart/2005/8/layout/orgChart1"/>
    <dgm:cxn modelId="{E67DF391-90CB-4FB8-8B11-DE44D87F992F}" srcId="{4C73701E-BF2D-4EA5-B6BC-C867D990ADE2}" destId="{79715E7C-4D7D-400A-BA3C-DF718A74B820}" srcOrd="1" destOrd="0" parTransId="{381E776F-1D06-4E2A-85FF-CC20217D973F}" sibTransId="{4CEEB619-4ACD-4327-9351-2FAAE1CB1344}"/>
    <dgm:cxn modelId="{90DCC993-6658-4760-A95F-113D21187EEB}" srcId="{C04B3C3F-E187-4D88-965F-6B0E58A90915}" destId="{5C83E9AF-17A3-4C3D-ADE8-96BDC4FC72BC}" srcOrd="3" destOrd="0" parTransId="{92E1818C-9B98-4EBB-AE8F-CDCA78F643B1}" sibTransId="{1ED4DBDA-68B1-4424-ABA6-334408E95502}"/>
    <dgm:cxn modelId="{E8D0CB93-E5B2-4EA9-AB8C-A8ECB1DCA1A8}" type="presOf" srcId="{119E8B20-EBAB-483C-BD1B-E882B35B24D8}" destId="{C856CA65-A7D8-42FC-B49C-A1D1B0748985}" srcOrd="1" destOrd="0" presId="urn:microsoft.com/office/officeart/2005/8/layout/orgChart1"/>
    <dgm:cxn modelId="{6CA8CF93-A5B7-4BB9-97E4-5AF6C745F767}" srcId="{3ECA8C32-2831-40F8-9003-EB08ED9ABEBF}" destId="{119E8B20-EBAB-483C-BD1B-E882B35B24D8}" srcOrd="0" destOrd="0" parTransId="{84EFC65B-1235-4013-B0D9-1AFE515E2B99}" sibTransId="{7782250C-EA78-4AE6-8EB3-61606B45A38B}"/>
    <dgm:cxn modelId="{5D856E94-9C2A-4304-B146-4048455996ED}" type="presOf" srcId="{78B4B755-DE7F-49BB-B7A2-DD658E374A33}" destId="{0EBDF527-B892-4C68-8151-99C9D01B7AE2}" srcOrd="0" destOrd="0" presId="urn:microsoft.com/office/officeart/2005/8/layout/orgChart1"/>
    <dgm:cxn modelId="{74B15294-3DBA-41D8-B580-F7D7A4F3E8FA}" type="presOf" srcId="{54BB401B-A8A2-48A2-B100-47BBF7A461AA}" destId="{95BB1E24-7857-4F7E-913F-473BD7ADF8C3}" srcOrd="0" destOrd="0" presId="urn:microsoft.com/office/officeart/2005/8/layout/orgChart1"/>
    <dgm:cxn modelId="{2784E194-E6A3-4627-8D78-2DF651BB2D01}" type="presOf" srcId="{E9D6C020-5DBC-4036-98F9-F3D6EE50ABBE}" destId="{570E62A5-4168-4857-8899-60E9B4D55A9E}" srcOrd="0" destOrd="0" presId="urn:microsoft.com/office/officeart/2005/8/layout/orgChart1"/>
    <dgm:cxn modelId="{3BDE4D95-1B64-4182-A239-37F5F84D2DC4}" type="presOf" srcId="{5795A1ED-6C5E-4FDC-BF57-9E3155EC2C1E}" destId="{0B0361C6-3EA9-4465-87AE-6E871D82B20E}" srcOrd="1" destOrd="0" presId="urn:microsoft.com/office/officeart/2005/8/layout/orgChart1"/>
    <dgm:cxn modelId="{7C30AF95-A735-49BD-AB2A-F98C900EB84B}" type="presOf" srcId="{17F81956-327D-419F-A5F0-FCFB6DD6C60C}" destId="{EF2705F6-6A70-465B-9FFA-DFDA0868DABB}" srcOrd="0" destOrd="0" presId="urn:microsoft.com/office/officeart/2005/8/layout/orgChart1"/>
    <dgm:cxn modelId="{9B1F0396-1879-4BC1-A3E7-9D8383CFFD99}" type="presOf" srcId="{DA8CBEAF-1C04-4E1D-8E2E-875E8E55F1FD}" destId="{8F8E70DA-206F-43FF-93EB-6EF0905F844D}" srcOrd="0" destOrd="0" presId="urn:microsoft.com/office/officeart/2005/8/layout/orgChart1"/>
    <dgm:cxn modelId="{87AE6E96-18EF-4F83-BB91-363B1B7B05A9}" srcId="{3467E6A1-F5AA-42CE-9C89-C5A7B0D2CD16}" destId="{144D31D4-6BE4-448B-B1C2-14A396633240}" srcOrd="6" destOrd="0" parTransId="{B6C35980-B8EB-44F5-80FF-4262AEF8BC13}" sibTransId="{4BD44782-A8DB-44A3-91E4-7A71A119FE55}"/>
    <dgm:cxn modelId="{D192E997-7B63-4B41-8122-01B905EED5BA}" srcId="{D40A7CB8-02B8-4AD7-82B0-B9A1C2CA981E}" destId="{77826944-3F28-4B0C-88B1-8D679FF34D0B}" srcOrd="3" destOrd="0" parTransId="{9180F81F-993D-42A1-9689-0518E5912B88}" sibTransId="{BF940A8A-AFA8-44B2-9BA6-2A6AAC92A36E}"/>
    <dgm:cxn modelId="{77A20B99-03E4-4591-8E92-5E4B70969FD7}" type="presOf" srcId="{25289FB0-3EEA-4D09-B7CC-84DC67B0EC65}" destId="{9BF82E64-A7EF-47CB-A03F-03D9E985540F}" srcOrd="0" destOrd="0" presId="urn:microsoft.com/office/officeart/2005/8/layout/orgChart1"/>
    <dgm:cxn modelId="{A03AE999-1735-43E1-A9F8-F57484B8D9D8}" type="presOf" srcId="{DEF5CEA9-DB56-459A-97F3-FF969EE6E0FD}" destId="{7D47F234-CCF0-4ABC-8BDA-873984AC699D}" srcOrd="0" destOrd="0" presId="urn:microsoft.com/office/officeart/2005/8/layout/orgChart1"/>
    <dgm:cxn modelId="{8205719B-37B7-4A6A-8B6C-81F26DE98C02}" type="presOf" srcId="{5CF93744-8392-4A6C-88DD-BC6C88FC0942}" destId="{7C39FAA3-7F0C-43A0-B1D6-9D7AC6802C26}" srcOrd="1" destOrd="0" presId="urn:microsoft.com/office/officeart/2005/8/layout/orgChart1"/>
    <dgm:cxn modelId="{6AF58A9C-FEA3-4929-BD81-0186C1E21C3C}" type="presOf" srcId="{DD3070A0-1437-4E96-B972-C0312658FC7B}" destId="{B48A1716-C0F9-475C-B7AA-81C1A22DBA21}" srcOrd="0" destOrd="0" presId="urn:microsoft.com/office/officeart/2005/8/layout/orgChart1"/>
    <dgm:cxn modelId="{DB4D959C-218F-4626-B542-7065B08697AF}" srcId="{FC2DCFCC-07E1-4DDF-AB4B-530AB2ED640D}" destId="{A5D345F4-FF7D-4F29-956E-9CFE8D5140C1}" srcOrd="5" destOrd="0" parTransId="{B3FB3557-6945-4DDD-A660-F20CE9E6296E}" sibTransId="{7549A2D3-D7C1-4B47-A009-89DB270495FE}"/>
    <dgm:cxn modelId="{56CABB9C-3DFA-4E1A-82F0-A0F67FB58103}" type="presOf" srcId="{11869951-1E29-4509-9AF5-5EFA901F8390}" destId="{64C92613-FB36-4BE7-96F2-B22F47F5E562}" srcOrd="0" destOrd="0" presId="urn:microsoft.com/office/officeart/2005/8/layout/orgChart1"/>
    <dgm:cxn modelId="{D4A3A29D-1A5C-4D74-9BC5-32F257FBBB3B}" type="presOf" srcId="{7A53CA63-AFBF-4B67-A6DC-895E5A38C0DA}" destId="{691A3AED-E794-4AB3-B894-ED15A2DD3BE1}" srcOrd="0" destOrd="0" presId="urn:microsoft.com/office/officeart/2005/8/layout/orgChart1"/>
    <dgm:cxn modelId="{1D2A629E-B084-48E6-ACD6-9580745F1819}" type="presOf" srcId="{2B010A63-E47A-432B-9B5C-BA7670802EC5}" destId="{25B2B58D-2275-4E61-AB3E-5F6432D6467B}" srcOrd="0" destOrd="0" presId="urn:microsoft.com/office/officeart/2005/8/layout/orgChart1"/>
    <dgm:cxn modelId="{F2C2AFA0-DA51-4C2F-B760-633AB1949419}" srcId="{3E6BBF24-29E1-40AF-9A16-4E3B711B9E29}" destId="{00874D62-43C8-423F-A788-AF864824F8AD}" srcOrd="5" destOrd="0" parTransId="{AC594EED-BEA4-45DF-8691-B9CA0FCB697E}" sibTransId="{0798E2EA-B265-4C9A-B62C-FC16DE6DCDBE}"/>
    <dgm:cxn modelId="{451FC1A0-7005-4758-9D86-334FA4F5A9A3}" type="presOf" srcId="{FEE4D8C2-4AA1-4488-9A97-C4300B142476}" destId="{1E2C11EE-3E98-4AE0-BE0C-F73D06D9E239}" srcOrd="1" destOrd="0" presId="urn:microsoft.com/office/officeart/2005/8/layout/orgChart1"/>
    <dgm:cxn modelId="{99802AA1-E6DD-4E7C-951B-FAC1718C203E}" type="presOf" srcId="{49959965-A837-45D7-B735-D8782FC09A61}" destId="{349428DE-5BE3-41C7-B48A-0095B65D3F5B}" srcOrd="1" destOrd="0" presId="urn:microsoft.com/office/officeart/2005/8/layout/orgChart1"/>
    <dgm:cxn modelId="{5D8AD5A1-F519-4CD6-BC90-2B861F4CD02D}" type="presOf" srcId="{AE7411FA-B76A-4106-B9C6-48A4D6B10810}" destId="{A6A3A8F0-704C-4BFF-9643-A6DAE1CA6091}" srcOrd="0" destOrd="0" presId="urn:microsoft.com/office/officeart/2005/8/layout/orgChart1"/>
    <dgm:cxn modelId="{7AEB4EA2-A23C-4955-9E19-8C79FA3DD108}" type="presOf" srcId="{3CD708A6-8BF5-4730-AE80-BF6EC48CE5F7}" destId="{032A3982-85E5-481E-A3DF-E933600760A6}" srcOrd="0" destOrd="0" presId="urn:microsoft.com/office/officeart/2005/8/layout/orgChart1"/>
    <dgm:cxn modelId="{8CD1E6A2-F981-4354-84BF-27FE6AD9B20F}" type="presOf" srcId="{AF2F8959-C629-4B23-83FC-05A9735953DB}" destId="{97125DE1-1461-465C-A343-52FE15BCCED6}" srcOrd="1" destOrd="0" presId="urn:microsoft.com/office/officeart/2005/8/layout/orgChart1"/>
    <dgm:cxn modelId="{8CA127A4-D35A-4DAF-98F7-064C22D8F5E9}" type="presOf" srcId="{711E243B-47C7-458B-BA95-8CF0249426EC}" destId="{B130E732-5921-4EBE-9DBE-B44C16D03DEE}" srcOrd="0" destOrd="0" presId="urn:microsoft.com/office/officeart/2005/8/layout/orgChart1"/>
    <dgm:cxn modelId="{9A6F83A4-9AD3-4DDB-8E64-792361A6B1EA}" type="presOf" srcId="{78B4B755-DE7F-49BB-B7A2-DD658E374A33}" destId="{ACE78761-3155-4DA0-9622-30D5FA8788DB}" srcOrd="1" destOrd="0" presId="urn:microsoft.com/office/officeart/2005/8/layout/orgChart1"/>
    <dgm:cxn modelId="{78E4B0A4-4795-40B5-9D00-342AEDB71C28}" type="presOf" srcId="{8DEFB42F-BDF3-4DCA-BA34-BB7105A3BC7E}" destId="{A1D3B504-D922-4C9B-8E6F-29ABF8583330}" srcOrd="1" destOrd="0" presId="urn:microsoft.com/office/officeart/2005/8/layout/orgChart1"/>
    <dgm:cxn modelId="{E01622A5-A57B-46A8-BDDA-73ABCA7F9CB0}" srcId="{B252E45D-3934-4504-BB8E-9025B34269C8}" destId="{F4F2EFAB-51AE-4BCA-BCBD-8E82D21C4540}" srcOrd="1" destOrd="0" parTransId="{724543EF-0046-42E8-B12A-64F4A3A2AF6D}" sibTransId="{6FC0113D-FB0C-4EA7-8587-123357F6C202}"/>
    <dgm:cxn modelId="{044278A5-493A-4F9E-A3D0-9981685401DE}" type="presOf" srcId="{A5D345F4-FF7D-4F29-956E-9CFE8D5140C1}" destId="{E8E06831-986F-4E57-A475-8260761FD6EB}" srcOrd="1" destOrd="0" presId="urn:microsoft.com/office/officeart/2005/8/layout/orgChart1"/>
    <dgm:cxn modelId="{00AECEA6-41CD-4AB5-9765-9DB2DD45B97B}" type="presOf" srcId="{33F29C0F-F2A7-430C-9A78-0DA7EC3A6D81}" destId="{88A11028-3A9D-4E83-8C6B-BDEAE471347A}" srcOrd="1" destOrd="0" presId="urn:microsoft.com/office/officeart/2005/8/layout/orgChart1"/>
    <dgm:cxn modelId="{D802B2A7-D264-4384-9FA9-ED22FEA5A9FA}" srcId="{78B4B755-DE7F-49BB-B7A2-DD658E374A33}" destId="{5795A1ED-6C5E-4FDC-BF57-9E3155EC2C1E}" srcOrd="1" destOrd="0" parTransId="{6A2D78B5-455F-4D13-B724-EABE3B8641C5}" sibTransId="{EB6338B4-E36D-4231-9C58-12E112BE5D63}"/>
    <dgm:cxn modelId="{2B13C4A7-2D90-498C-80E5-B2DFAD32960B}" type="presOf" srcId="{1350552E-A88E-490B-AA6F-448858CF7C10}" destId="{1AE22AA2-E77A-4E3D-B429-D05E44E0004E}" srcOrd="0" destOrd="0" presId="urn:microsoft.com/office/officeart/2005/8/layout/orgChart1"/>
    <dgm:cxn modelId="{7DEE57A8-EC8C-43D1-8078-29393728B088}" srcId="{3467E6A1-F5AA-42CE-9C89-C5A7B0D2CD16}" destId="{108ACE62-19FB-4B0B-8A83-66E4EB309C8E}" srcOrd="0" destOrd="0" parTransId="{56270777-6648-4DDD-A247-2670A71EDD52}" sibTransId="{13BE6940-10BE-4031-8300-4F7FFC1572F3}"/>
    <dgm:cxn modelId="{BFC4BFA8-F23F-4C40-87D9-0418234DB9B9}" type="presOf" srcId="{C3E1407A-54DF-466A-A032-2AC9F2D8228F}" destId="{206AD80F-89A7-4417-9B2D-6E43553B0AD2}" srcOrd="0" destOrd="0" presId="urn:microsoft.com/office/officeart/2005/8/layout/orgChart1"/>
    <dgm:cxn modelId="{ED3F0BA9-3941-4A56-8922-D1AB2AD7F0B0}" srcId="{00874D62-43C8-423F-A788-AF864824F8AD}" destId="{AF2F8959-C629-4B23-83FC-05A9735953DB}" srcOrd="4" destOrd="0" parTransId="{43CAA9C1-3893-4193-A010-AF31C12DAB57}" sibTransId="{05721F13-55F9-460F-8EAB-8820D2A60112}"/>
    <dgm:cxn modelId="{E3C1F1A9-2B8B-458B-BB2D-5BEFCF3B1B80}" type="presOf" srcId="{79715E7C-4D7D-400A-BA3C-DF718A74B820}" destId="{4DCD4EFC-3525-4E9E-9593-716F1F754B08}" srcOrd="0" destOrd="0" presId="urn:microsoft.com/office/officeart/2005/8/layout/orgChart1"/>
    <dgm:cxn modelId="{579120AA-251D-4E3A-8A8A-23F2F2F38FB5}" type="presOf" srcId="{A8E1862E-229F-42EF-9133-62703CE86ED5}" destId="{5C063AC9-4D8D-4D38-ABE9-912ECAF5AA06}" srcOrd="0" destOrd="0" presId="urn:microsoft.com/office/officeart/2005/8/layout/orgChart1"/>
    <dgm:cxn modelId="{403F7EAA-9155-44E5-9DCA-5B84E26A01D2}" type="presOf" srcId="{4C19408C-3785-473E-98C5-A84C8A926B6C}" destId="{FCC5A8EA-EA92-4C99-8A63-B16A9EDD599A}" srcOrd="0" destOrd="0" presId="urn:microsoft.com/office/officeart/2005/8/layout/orgChart1"/>
    <dgm:cxn modelId="{6E5A98AB-EC10-4049-8381-C91631DF6087}" type="presOf" srcId="{C04B3C3F-E187-4D88-965F-6B0E58A90915}" destId="{21C381FE-64CF-410D-954E-B7626E5D0EB7}" srcOrd="0" destOrd="0" presId="urn:microsoft.com/office/officeart/2005/8/layout/orgChart1"/>
    <dgm:cxn modelId="{310FF7AB-ACF5-4588-8C68-400609A22405}" type="presOf" srcId="{6F562636-8BF9-4D59-80DA-F443C44AC63B}" destId="{774852F9-EAF9-4164-BE65-DE72BF9A06E7}" srcOrd="0" destOrd="0" presId="urn:microsoft.com/office/officeart/2005/8/layout/orgChart1"/>
    <dgm:cxn modelId="{49C2F5AC-E4FD-426D-9C85-0E4F604926C9}" type="presOf" srcId="{9E0C9F94-A66D-4246-BD7C-D0118C743A16}" destId="{00393FE2-FFC5-4F8C-A316-FF9AC83B99CD}" srcOrd="0" destOrd="0" presId="urn:microsoft.com/office/officeart/2005/8/layout/orgChart1"/>
    <dgm:cxn modelId="{EF3CC6AD-8F5D-49B4-AFF1-CB3E98F25D0E}" type="presOf" srcId="{66B8D44E-CBED-4D79-9F2D-AE4C8637507D}" destId="{CB952A48-E016-449B-B2AF-8C9866880C67}" srcOrd="0" destOrd="0" presId="urn:microsoft.com/office/officeart/2005/8/layout/orgChart1"/>
    <dgm:cxn modelId="{7A3FEEAD-343B-43E2-AB84-ABE0E01542F7}" srcId="{FC2DCFCC-07E1-4DDF-AB4B-530AB2ED640D}" destId="{176245A4-C5E6-4C74-B4A5-6C1926D062AA}" srcOrd="4" destOrd="0" parTransId="{00FD31CD-BEBE-46A1-B882-AC9FC3A45FB6}" sibTransId="{12B63412-9DB7-4C88-AEB9-18A5C9C4E5B9}"/>
    <dgm:cxn modelId="{577821AE-5A00-4C5C-BA81-6E10098D85FE}" type="presOf" srcId="{00874D62-43C8-423F-A788-AF864824F8AD}" destId="{A1FDA7BE-5028-48B0-9CBB-216478742421}" srcOrd="0" destOrd="0" presId="urn:microsoft.com/office/officeart/2005/8/layout/orgChart1"/>
    <dgm:cxn modelId="{2C2DB6B1-B9FE-44FD-9516-6053BC324CD2}" type="presOf" srcId="{381E776F-1D06-4E2A-85FF-CC20217D973F}" destId="{A97BA0ED-D8D2-4071-A9DC-1B0D68022734}" srcOrd="0" destOrd="0" presId="urn:microsoft.com/office/officeart/2005/8/layout/orgChart1"/>
    <dgm:cxn modelId="{E8EA0CB2-1026-4552-8DBF-4292794A97CB}" type="presOf" srcId="{CEB61560-5C53-4E60-B27A-72AAF0986C20}" destId="{51A07DAD-03A2-4BC7-9063-05B66A38ADC6}" srcOrd="1" destOrd="0" presId="urn:microsoft.com/office/officeart/2005/8/layout/orgChart1"/>
    <dgm:cxn modelId="{1648F8B2-AA6E-42B3-A4E5-829792A5819E}" srcId="{5C83E9AF-17A3-4C3D-ADE8-96BDC4FC72BC}" destId="{7190B7A5-FB98-43C8-9FC0-7669C13A1C00}" srcOrd="6" destOrd="0" parTransId="{88161CC9-9BCC-4438-9370-EEB3CE3AF558}" sibTransId="{BBDDFB08-B78D-4ECA-B10F-7A638EA6E66B}"/>
    <dgm:cxn modelId="{F1C6FEB2-356F-4776-940A-C2DC4A48DC72}" srcId="{3467E6A1-F5AA-42CE-9C89-C5A7B0D2CD16}" destId="{2CBD756E-51C7-4925-8177-DA00CA075D4B}" srcOrd="4" destOrd="0" parTransId="{A26DC0DB-82F5-4D66-9905-970B5E9A61EA}" sibTransId="{7C230F43-25AE-4291-AB1C-FCC0FE25217A}"/>
    <dgm:cxn modelId="{EB4235B4-0BDF-457D-8A53-0BC09B5F3E4E}" srcId="{00874D62-43C8-423F-A788-AF864824F8AD}" destId="{CEB61560-5C53-4E60-B27A-72AAF0986C20}" srcOrd="3" destOrd="0" parTransId="{61ACA888-F469-49CD-8D43-A04F2EB0B465}" sibTransId="{FA3F5902-C7D4-4B8E-A680-D8CB5C78B00C}"/>
    <dgm:cxn modelId="{78C22AB5-CADA-4A5E-97BB-11C3E5D87B48}" srcId="{3E6BBF24-29E1-40AF-9A16-4E3B711B9E29}" destId="{FC2DCFCC-07E1-4DDF-AB4B-530AB2ED640D}" srcOrd="4" destOrd="0" parTransId="{F08309D8-2928-4908-9466-A3B18479CBE6}" sibTransId="{7FDCC346-3334-4D73-8815-99C3E058A480}"/>
    <dgm:cxn modelId="{E15210B6-B594-4673-810B-0F08609204B8}" type="presOf" srcId="{144D31D4-6BE4-448B-B1C2-14A396633240}" destId="{C3BC6F1D-12D0-4D01-91EA-17C40C8D1F9F}" srcOrd="0" destOrd="0" presId="urn:microsoft.com/office/officeart/2005/8/layout/orgChart1"/>
    <dgm:cxn modelId="{2E19B2B8-EC2B-41AB-8CEA-3A7EE5476D60}" type="presOf" srcId="{0ED17003-C111-46C3-8058-FC788B404623}" destId="{DDC9A71B-8E62-46DB-B0E1-676587769DF9}" srcOrd="1" destOrd="0" presId="urn:microsoft.com/office/officeart/2005/8/layout/orgChart1"/>
    <dgm:cxn modelId="{4E0CE6B8-9FAC-4D72-A9EF-086F3AFE2EA3}" type="presOf" srcId="{14372F59-59AB-4DCE-BCA9-6080C3875F26}" destId="{282B9A75-5931-4E10-B4AB-866E5B4698ED}" srcOrd="1" destOrd="0" presId="urn:microsoft.com/office/officeart/2005/8/layout/orgChart1"/>
    <dgm:cxn modelId="{581D01B9-AFD1-459E-A73B-65D95FCEAE7A}" type="presOf" srcId="{3E6BBF24-29E1-40AF-9A16-4E3B711B9E29}" destId="{B442A8FF-8AF7-48C6-968D-ED8AF17D6FB6}" srcOrd="1" destOrd="0" presId="urn:microsoft.com/office/officeart/2005/8/layout/orgChart1"/>
    <dgm:cxn modelId="{633802B9-9DEB-42A7-AB78-EBD359483558}" srcId="{3CD708A6-8BF5-4730-AE80-BF6EC48CE5F7}" destId="{2EEFB708-4F60-4137-AE89-22ECCA4C9826}" srcOrd="0" destOrd="0" parTransId="{169D8CD9-9FB7-48FE-81B1-706D88A0F877}" sibTransId="{DEC9E5A0-A690-4440-A6C8-48433EAD9E10}"/>
    <dgm:cxn modelId="{40CB22B9-C686-4C52-8B00-1DD4C47020A0}" type="presOf" srcId="{9080B580-C4EE-4E08-81EE-2B82F74DEE23}" destId="{F7CA43A1-AB98-43AE-8FB3-456413F6927F}" srcOrd="0" destOrd="0" presId="urn:microsoft.com/office/officeart/2005/8/layout/orgChart1"/>
    <dgm:cxn modelId="{34B72DBA-3B35-4040-A1E4-C2E73D602416}" type="presOf" srcId="{62EDF3BD-52CC-429B-9FF8-C4BABE032207}" destId="{DEF4FE19-E2A1-43AE-99AC-C3887B884D28}" srcOrd="0" destOrd="0" presId="urn:microsoft.com/office/officeart/2005/8/layout/orgChart1"/>
    <dgm:cxn modelId="{171ACCBA-AE83-4ECD-9CF5-E64668E01B63}" type="presOf" srcId="{157195F5-67FA-47A9-A515-65EF99F6D117}" destId="{C5287C2A-DAD8-4539-B40C-FBBB416FE3E7}" srcOrd="0" destOrd="0" presId="urn:microsoft.com/office/officeart/2005/8/layout/orgChart1"/>
    <dgm:cxn modelId="{F51AD2BA-100F-46C2-BFA0-74CBE13A407F}" type="presOf" srcId="{1DBFD3EB-431E-4122-ACAE-5DA234455E6B}" destId="{40B6ECCF-D400-49AF-8AEF-B917E3A74E8E}" srcOrd="0" destOrd="0" presId="urn:microsoft.com/office/officeart/2005/8/layout/orgChart1"/>
    <dgm:cxn modelId="{9B06B7BC-78EA-46CD-9089-CACD586A7C9A}" srcId="{D40A7CB8-02B8-4AD7-82B0-B9A1C2CA981E}" destId="{1EF2A750-92BF-4C4C-822D-0CF86ED71417}" srcOrd="1" destOrd="0" parTransId="{62EDF3BD-52CC-429B-9FF8-C4BABE032207}" sibTransId="{111F287F-0415-4F68-9C8D-8BCB93F31443}"/>
    <dgm:cxn modelId="{E078B2BD-26A5-4344-AE1E-A3509FFF515E}" type="presOf" srcId="{F74D8664-731E-4910-BD0D-04530A4070FA}" destId="{053335C8-6D87-4C0D-BD6F-F9B470954D5B}" srcOrd="1" destOrd="0" presId="urn:microsoft.com/office/officeart/2005/8/layout/orgChart1"/>
    <dgm:cxn modelId="{DF74C7BD-A025-4249-9DC6-2731871D1A71}" type="presOf" srcId="{C1DD8753-58D8-45DC-8EC9-9D179BBAA963}" destId="{9308549F-ABD7-4486-975F-ADC069417C2E}" srcOrd="1" destOrd="0" presId="urn:microsoft.com/office/officeart/2005/8/layout/orgChart1"/>
    <dgm:cxn modelId="{0E0861BE-5500-4E4B-B138-343FEBF69FF0}" type="presOf" srcId="{AC594EED-BEA4-45DF-8691-B9CA0FCB697E}" destId="{4E2A9B28-C2D1-4B06-8DA6-4DEE2051117D}" srcOrd="0" destOrd="0" presId="urn:microsoft.com/office/officeart/2005/8/layout/orgChart1"/>
    <dgm:cxn modelId="{605C7FBE-FCFD-4AAE-B505-B8885F2C7FCB}" srcId="{4C73701E-BF2D-4EA5-B6BC-C867D990ADE2}" destId="{11869951-1E29-4509-9AF5-5EFA901F8390}" srcOrd="2" destOrd="0" parTransId="{CF635B8D-769A-423A-9A34-7B0A9300FAB2}" sibTransId="{AB3EBD6B-D831-4F50-A19C-423CBFF1F93C}"/>
    <dgm:cxn modelId="{3740D5BE-A6E7-42EF-A31C-ADA91E558CA2}" type="presOf" srcId="{1EF2A750-92BF-4C4C-822D-0CF86ED71417}" destId="{2909A2C5-142D-4172-85A6-42547BF848AC}" srcOrd="0" destOrd="0" presId="urn:microsoft.com/office/officeart/2005/8/layout/orgChart1"/>
    <dgm:cxn modelId="{2AC7E2BF-0CE6-4BCA-8373-FD68B14FF6AF}" type="presOf" srcId="{0A5BD9C8-32C7-43D2-A1B1-0F076EDFF961}" destId="{446DEC34-F025-4E31-B7BE-F9338D81600C}" srcOrd="0" destOrd="0" presId="urn:microsoft.com/office/officeart/2005/8/layout/orgChart1"/>
    <dgm:cxn modelId="{F0B3D3C0-764E-4FF7-AA1D-44D2B3776675}" type="presOf" srcId="{0A92609D-3A9B-4310-A015-DDDC600A3C48}" destId="{1758852B-F57D-46F1-BA87-B022FF9BD66B}" srcOrd="0" destOrd="0" presId="urn:microsoft.com/office/officeart/2005/8/layout/orgChart1"/>
    <dgm:cxn modelId="{D959A6C2-9E12-4F4B-87CF-D31B18F940F0}" srcId="{D40A7CB8-02B8-4AD7-82B0-B9A1C2CA981E}" destId="{E8113147-4240-446B-9153-60B0FA1EFA9B}" srcOrd="2" destOrd="0" parTransId="{169019F3-4076-440D-BE88-E8BA220D4960}" sibTransId="{A4627D5F-C749-4DBE-A226-8F2ADEF0B0AC}"/>
    <dgm:cxn modelId="{963FF6C5-1B5F-40E2-BE0B-E5EB5AA0CD66}" srcId="{5D9935BD-A6CF-4F62-9B69-6EDAB1BA869A}" destId="{F015D53D-918B-475E-8C53-63347358C4F9}" srcOrd="0" destOrd="0" parTransId="{7A30E40A-FCF9-4D98-A294-7FBBEA0D024A}" sibTransId="{5CA76A0A-A200-45A9-BD7C-35C83A274BB6}"/>
    <dgm:cxn modelId="{FD3F75C8-7009-48DE-8984-E86C63E23196}" type="presOf" srcId="{D779A61A-D7A2-4DC8-9E94-699CC61ED68B}" destId="{0A34E41D-1430-46EE-A4CE-13E3047D40BB}" srcOrd="0" destOrd="0" presId="urn:microsoft.com/office/officeart/2005/8/layout/orgChart1"/>
    <dgm:cxn modelId="{CD8CF0C9-6787-4DD4-940E-56FDB9825229}" type="presOf" srcId="{F0DA3EBC-70BA-479D-BB27-4FAA45DD1A1F}" destId="{80768219-1332-461F-AE03-43ABB5F03908}" srcOrd="1" destOrd="0" presId="urn:microsoft.com/office/officeart/2005/8/layout/orgChart1"/>
    <dgm:cxn modelId="{7D4398CA-08BA-4518-BA17-97A11A65741D}" srcId="{D40A7CB8-02B8-4AD7-82B0-B9A1C2CA981E}" destId="{0C3ED4B0-EA43-4742-90E6-4B16E43700E6}" srcOrd="9" destOrd="0" parTransId="{733BEEF3-0B0C-481C-8EC2-C7DF3C26B20C}" sibTransId="{3C9A1D63-E8F3-4D20-A741-B3BF9E53D72A}"/>
    <dgm:cxn modelId="{463EBACA-E731-40DD-87B8-2F1B03D28845}" type="presOf" srcId="{3CD708A6-8BF5-4730-AE80-BF6EC48CE5F7}" destId="{1B1E6A5B-5013-4430-BE9D-2F9C1723A3B9}" srcOrd="1" destOrd="0" presId="urn:microsoft.com/office/officeart/2005/8/layout/orgChart1"/>
    <dgm:cxn modelId="{F4081BCB-A63F-4AFA-8BC0-88B2CB78C58F}" srcId="{3467E6A1-F5AA-42CE-9C89-C5A7B0D2CD16}" destId="{6889F6FE-D1D4-427A-8804-11137EBBC951}" srcOrd="3" destOrd="0" parTransId="{BC1871BF-F625-45C9-B645-1E878C1E2818}" sibTransId="{D053D894-FAAD-4BD2-B1E8-26E3293D85C6}"/>
    <dgm:cxn modelId="{5F7975CB-3B7F-4B5D-AC7D-A839A9BD45DB}" type="presOf" srcId="{65CF4636-2473-41D6-B3C7-2872958A29D5}" destId="{ACDA3097-CDFA-47E7-AEFC-C6ED94D80314}" srcOrd="0" destOrd="0" presId="urn:microsoft.com/office/officeart/2005/8/layout/orgChart1"/>
    <dgm:cxn modelId="{849D79CB-240B-4F15-A468-75469379B9AF}" type="presOf" srcId="{AD7F6F1D-7AC6-48E2-A826-C0B8D62270AC}" destId="{000B2F38-64FD-4924-BC10-F195372DA4CA}" srcOrd="0" destOrd="0" presId="urn:microsoft.com/office/officeart/2005/8/layout/orgChart1"/>
    <dgm:cxn modelId="{A8FEE3CB-20E3-49B1-AFB4-7CC7DC18455B}" type="presOf" srcId="{55A65E49-D7B3-4953-AE4C-D45C777DB756}" destId="{9CF06A0D-D9B3-46EC-B4DB-573F50F3489B}" srcOrd="0" destOrd="0" presId="urn:microsoft.com/office/officeart/2005/8/layout/orgChart1"/>
    <dgm:cxn modelId="{86B1C7CC-7315-4B38-84A8-1610AA38A347}" type="presOf" srcId="{C15DAE61-73A2-486E-9CE1-B241F0017E83}" destId="{B7C1745E-D64A-4BDA-93C1-983D831D92D6}" srcOrd="0" destOrd="0" presId="urn:microsoft.com/office/officeart/2005/8/layout/orgChart1"/>
    <dgm:cxn modelId="{25C946CD-984B-4A31-881C-3E1BE6CBB3A8}" srcId="{D80C6111-7C38-41AA-BECB-ADDD201A4649}" destId="{93473B04-AE02-4A53-9E00-B87120763BF9}" srcOrd="7" destOrd="0" parTransId="{635CCAAF-36A8-4589-BB72-38750FDBD40E}" sibTransId="{70EFB47C-4E9B-4EB6-B48D-881D31D1559F}"/>
    <dgm:cxn modelId="{014150CD-8773-4A71-8A67-D6276AFA6E27}" type="presOf" srcId="{FD537343-5687-40C1-A177-119023AB20D5}" destId="{87698DC3-E88B-4EAF-95C4-7B9ABD62C5B7}" srcOrd="1" destOrd="0" presId="urn:microsoft.com/office/officeart/2005/8/layout/orgChart1"/>
    <dgm:cxn modelId="{EFC1CDCD-CEA0-4DB7-BC6A-1E5A4AD872D1}" type="presOf" srcId="{11869951-1E29-4509-9AF5-5EFA901F8390}" destId="{06263595-1BF4-41AB-B50E-9EF1B66D39DF}" srcOrd="1" destOrd="0" presId="urn:microsoft.com/office/officeart/2005/8/layout/orgChart1"/>
    <dgm:cxn modelId="{136A8ACE-2663-4D33-AF76-1FC5F8285604}" type="presOf" srcId="{F53C908B-BC27-4EE5-9375-DC7B33A7C450}" destId="{C6BF585D-87C6-4035-BC31-EC16F6CA85C5}" srcOrd="0" destOrd="0" presId="urn:microsoft.com/office/officeart/2005/8/layout/orgChart1"/>
    <dgm:cxn modelId="{48746BCF-D6FF-422D-BCF4-33E53B017B0A}" type="presOf" srcId="{E05CA7AA-9F99-44AF-9172-F7BF70F925A5}" destId="{526E4D2C-0A69-4B9B-9A24-A1FC791EECF1}" srcOrd="0" destOrd="0" presId="urn:microsoft.com/office/officeart/2005/8/layout/orgChart1"/>
    <dgm:cxn modelId="{FDC3FFCF-D457-40DB-ACC1-0B353391A705}" type="presOf" srcId="{900C8C0E-BB59-466B-B772-ECB9F95C3A44}" destId="{4EC03C71-B413-4E2B-8DA5-126DFB64AED1}" srcOrd="0" destOrd="0" presId="urn:microsoft.com/office/officeart/2005/8/layout/orgChart1"/>
    <dgm:cxn modelId="{506F70D1-2921-404B-9732-4914B0C7FBE7}" type="presOf" srcId="{1DA232C9-6C72-48E6-9B73-8C8263447740}" destId="{D2568288-BE13-426F-8554-C657333E96A3}" srcOrd="0" destOrd="0" presId="urn:microsoft.com/office/officeart/2005/8/layout/orgChart1"/>
    <dgm:cxn modelId="{6787C0D2-D26A-4A49-925C-721B4B2B803D}" type="presOf" srcId="{F5C316BC-43B1-4B02-9450-7CCB92E82AAB}" destId="{BF3B8380-C355-4C8C-89D8-F0EFC5E2D2C6}" srcOrd="1" destOrd="0" presId="urn:microsoft.com/office/officeart/2005/8/layout/orgChart1"/>
    <dgm:cxn modelId="{4FAAEBD2-5203-443E-9085-3486359301BB}" srcId="{D40A7CB8-02B8-4AD7-82B0-B9A1C2CA981E}" destId="{4F9313F3-C2BF-4BC0-9B26-2042E3989DD9}" srcOrd="5" destOrd="0" parTransId="{524A4460-BC04-4DD3-A1FD-3A0C746148F7}" sibTransId="{5293ADB4-A2D4-4735-85AB-ADA21CEE515D}"/>
    <dgm:cxn modelId="{C42B17D4-D753-4F66-B28A-197C1AF112D7}" type="presOf" srcId="{FD537343-5687-40C1-A177-119023AB20D5}" destId="{B5A8D7B3-365F-47B0-BFD5-D36826EE2193}" srcOrd="0" destOrd="0" presId="urn:microsoft.com/office/officeart/2005/8/layout/orgChart1"/>
    <dgm:cxn modelId="{E48266D4-C4CC-4634-BAA8-C19AFC26B763}" type="presOf" srcId="{9D5D5988-C59C-4952-BE5F-4A07415292C8}" destId="{25774C82-9238-403A-9CAE-1CEF22458A36}" srcOrd="0" destOrd="0" presId="urn:microsoft.com/office/officeart/2005/8/layout/orgChart1"/>
    <dgm:cxn modelId="{523CACD4-BDE4-4D66-970B-8EA62A560D32}" type="presOf" srcId="{F0DA3EBC-70BA-479D-BB27-4FAA45DD1A1F}" destId="{2C0040F0-9F7C-4BEE-B7AE-AAD0035277ED}" srcOrd="0" destOrd="0" presId="urn:microsoft.com/office/officeart/2005/8/layout/orgChart1"/>
    <dgm:cxn modelId="{094B28D7-EF32-4071-A8BF-82EC08F0E3D2}" type="presOf" srcId="{157195F5-67FA-47A9-A515-65EF99F6D117}" destId="{48D0C778-04F0-4E3C-8422-7808BFD8B2C2}" srcOrd="1" destOrd="0" presId="urn:microsoft.com/office/officeart/2005/8/layout/orgChart1"/>
    <dgm:cxn modelId="{33E347D7-D5DE-464B-A37A-E1C081C2D456}" type="presOf" srcId="{00C5219C-8781-4DD6-A550-1A8CA54C06FC}" destId="{9BC5C58E-AC62-4A93-A765-A577150CB143}" srcOrd="1" destOrd="0" presId="urn:microsoft.com/office/officeart/2005/8/layout/orgChart1"/>
    <dgm:cxn modelId="{49B259D7-A51A-4D2F-BFF0-553102C7CD19}" srcId="{5D9935BD-A6CF-4F62-9B69-6EDAB1BA869A}" destId="{8AC1A7B3-902F-4904-A224-9689CC4D4C64}" srcOrd="3" destOrd="0" parTransId="{A0292D20-715B-468A-947A-058B3A1A74A7}" sibTransId="{2633950A-9F25-4105-80D0-A64FDE8D072E}"/>
    <dgm:cxn modelId="{317059D8-0FD6-4675-ADDF-5DC8A0F22D29}" type="presOf" srcId="{56270777-6648-4DDD-A247-2670A71EDD52}" destId="{21FA91D4-8CBA-4307-8551-315277487F52}" srcOrd="0" destOrd="0" presId="urn:microsoft.com/office/officeart/2005/8/layout/orgChart1"/>
    <dgm:cxn modelId="{322BA7DB-33F4-4B55-A1CC-F9B0384BE484}" type="presOf" srcId="{7D872567-0814-4726-A0F5-EFF5573E74F8}" destId="{352792EE-168F-4096-88BA-B8FBE754A50B}" srcOrd="0" destOrd="0" presId="urn:microsoft.com/office/officeart/2005/8/layout/orgChart1"/>
    <dgm:cxn modelId="{F17F17DD-9CD3-43AF-B589-B2AFD96B9194}" type="presOf" srcId="{5C83E9AF-17A3-4C3D-ADE8-96BDC4FC72BC}" destId="{F352C011-5030-4CBA-B73F-FF43EED3B2F0}" srcOrd="0" destOrd="0" presId="urn:microsoft.com/office/officeart/2005/8/layout/orgChart1"/>
    <dgm:cxn modelId="{761F72DD-E9E9-4828-9EFF-F02B9BD94C5E}" type="presOf" srcId="{65CF4636-2473-41D6-B3C7-2872958A29D5}" destId="{2A29B57B-A34A-4445-829F-4FF421D21197}" srcOrd="1" destOrd="0" presId="urn:microsoft.com/office/officeart/2005/8/layout/orgChart1"/>
    <dgm:cxn modelId="{A61A58DD-3150-4285-B77A-3830D5DBEA5E}" type="presOf" srcId="{BE9EC555-D1E0-446F-8F58-DD635ECCF887}" destId="{574AC464-B99E-499A-A188-1E07EE832A56}" srcOrd="0" destOrd="0" presId="urn:microsoft.com/office/officeart/2005/8/layout/orgChart1"/>
    <dgm:cxn modelId="{7FDA64DF-7319-44B5-9D56-B278BE4F9F87}" type="presOf" srcId="{13C67E75-98EF-46FC-8128-99AFE806387C}" destId="{DAD748E1-9542-4D63-A2DE-8315D5A83F73}" srcOrd="0" destOrd="0" presId="urn:microsoft.com/office/officeart/2005/8/layout/orgChart1"/>
    <dgm:cxn modelId="{5376E3DF-6232-44FF-B91E-C3A1E01ADC97}" srcId="{78FDB2D5-43F5-49CB-B420-4FBECBA57694}" destId="{0ED17003-C111-46C3-8058-FC788B404623}" srcOrd="3" destOrd="0" parTransId="{C3E1407A-54DF-466A-A032-2AC9F2D8228F}" sibTransId="{6D2A170D-DFA0-4F1F-8C60-AAC02FD53221}"/>
    <dgm:cxn modelId="{029386E0-184F-47CB-9EDE-5D0D7137E9D0}" type="presOf" srcId="{4F9313F3-C2BF-4BC0-9B26-2042E3989DD9}" destId="{2E4EDAB3-0C61-4581-92E2-8E30FB89408B}" srcOrd="0" destOrd="0" presId="urn:microsoft.com/office/officeart/2005/8/layout/orgChart1"/>
    <dgm:cxn modelId="{6C1CAEE0-0DCB-4A2C-A39A-2B3C83F7343C}" type="presOf" srcId="{2465C951-892F-4855-8D98-F47360D5651E}" destId="{85AC7027-964B-4A04-9AB3-C262BB315CFB}" srcOrd="1" destOrd="0" presId="urn:microsoft.com/office/officeart/2005/8/layout/orgChart1"/>
    <dgm:cxn modelId="{58D77CE2-987B-4EFE-92A3-D4F0BCC0DC75}" type="presOf" srcId="{BD26C83D-35D2-4D14-A06E-8EAB887C64B3}" destId="{44E58824-8DD6-49AA-823F-A43E4047CEF3}" srcOrd="0" destOrd="0" presId="urn:microsoft.com/office/officeart/2005/8/layout/orgChart1"/>
    <dgm:cxn modelId="{8310C1E2-0D28-4F50-88F7-481706727ABF}" srcId="{3467E6A1-F5AA-42CE-9C89-C5A7B0D2CD16}" destId="{8365004D-358E-4158-8401-5878F00A7214}" srcOrd="2" destOrd="0" parTransId="{1681AF19-0760-4E8E-9A38-BAD6726CA2A3}" sibTransId="{6F0C7AAE-1854-4348-B31D-6382F120E2E6}"/>
    <dgm:cxn modelId="{FE07F1E2-0F67-4D24-B11D-995DBC0C06B3}" type="presOf" srcId="{DED8CDA3-C7E3-46B7-AC95-465D222CC348}" destId="{4E4C0DB4-C7DF-4B57-8E4F-5995A96C9EB9}" srcOrd="1" destOrd="0" presId="urn:microsoft.com/office/officeart/2005/8/layout/orgChart1"/>
    <dgm:cxn modelId="{C0B875E3-3C32-498D-82BD-F02CD7069752}" type="presOf" srcId="{0ED17003-C111-46C3-8058-FC788B404623}" destId="{DCA64DBC-C949-4B50-BFA7-0FBAB5B698F5}" srcOrd="0" destOrd="0" presId="urn:microsoft.com/office/officeart/2005/8/layout/orgChart1"/>
    <dgm:cxn modelId="{EF0C5AE3-BC87-4188-B8B5-104CF041B8B3}" type="presOf" srcId="{C0CA5D37-F31F-4382-A813-413E76D39E3C}" destId="{71FDE23A-A224-4B81-9E88-8DC908A25456}" srcOrd="0" destOrd="0" presId="urn:microsoft.com/office/officeart/2005/8/layout/orgChart1"/>
    <dgm:cxn modelId="{C31A0BE4-3BC6-46C4-BD56-C5DEAED4D603}" type="presOf" srcId="{1566F7B7-8A01-4A39-8247-A58BD877E134}" destId="{0354BC2F-0181-473E-97E0-A6A9683B4E15}" srcOrd="1" destOrd="0" presId="urn:microsoft.com/office/officeart/2005/8/layout/orgChart1"/>
    <dgm:cxn modelId="{C07C13E4-3708-47B9-A3F3-D350325C4B2F}" srcId="{C04B3C3F-E187-4D88-965F-6B0E58A90915}" destId="{DED8CDA3-C7E3-46B7-AC95-465D222CC348}" srcOrd="4" destOrd="0" parTransId="{AF9470F3-AB06-4D45-B577-74CF0D76A720}" sibTransId="{B9BF061C-F23E-4645-A3C6-3762E67099E5}"/>
    <dgm:cxn modelId="{6A788FE4-1233-476C-ACC0-62CBC4FDCC4C}" type="presOf" srcId="{E44AFC56-FB8D-4D02-BE02-B53A2F06E1BA}" destId="{999C6019-66CC-48EC-AE5E-AC920A3B5E51}" srcOrd="1" destOrd="0" presId="urn:microsoft.com/office/officeart/2005/8/layout/orgChart1"/>
    <dgm:cxn modelId="{10713EE5-E6BD-4105-A90E-F1D8AF11CFD0}" type="presOf" srcId="{DFF20E66-2C9D-4572-9889-F42B04FEA6C5}" destId="{7B12A36A-C67A-4E0B-AFD1-06CE8EBCCC25}" srcOrd="0" destOrd="0" presId="urn:microsoft.com/office/officeart/2005/8/layout/orgChart1"/>
    <dgm:cxn modelId="{63FE68E5-CB2E-4A65-BD7D-42546E842CDF}" type="presOf" srcId="{AF9470F3-AB06-4D45-B577-74CF0D76A720}" destId="{1C60051C-D247-480C-B073-DCEB5DB85030}" srcOrd="0" destOrd="0" presId="urn:microsoft.com/office/officeart/2005/8/layout/orgChart1"/>
    <dgm:cxn modelId="{411B53E5-1AE7-42F6-8264-8DB7AA8F9DBB}" type="presOf" srcId="{9C4003CA-E6A7-474E-9BCC-8E8473828ED0}" destId="{FA55E4D1-3478-48EB-9D2E-E7E54EB53CF6}" srcOrd="0" destOrd="0" presId="urn:microsoft.com/office/officeart/2005/8/layout/orgChart1"/>
    <dgm:cxn modelId="{0D0408E6-45D8-4ED4-AE8C-6B16F02E7BC0}" type="presOf" srcId="{7079807E-CF29-41F4-84EB-550AEB91E1B5}" destId="{4287FC6D-9EFF-4702-951A-E7741714783A}" srcOrd="0" destOrd="0" presId="urn:microsoft.com/office/officeart/2005/8/layout/orgChart1"/>
    <dgm:cxn modelId="{58476CE7-28FF-4C6E-B24F-B82AF67EAD38}" srcId="{00874D62-43C8-423F-A788-AF864824F8AD}" destId="{DEF5CEA9-DB56-459A-97F3-FF969EE6E0FD}" srcOrd="5" destOrd="0" parTransId="{86CAB105-9643-40D8-B35F-C89D6CF42AF2}" sibTransId="{1A4853AD-AB99-421B-AA39-8E7CB3A9D844}"/>
    <dgm:cxn modelId="{8E0EF4E8-BB13-4BF1-ACB4-85D6924FB5C5}" type="presOf" srcId="{F63DFDE7-11F6-4820-8C29-D0AD1F1DA262}" destId="{24702D40-7995-4E86-B94E-F5F755D0BEA3}" srcOrd="1" destOrd="0" presId="urn:microsoft.com/office/officeart/2005/8/layout/orgChart1"/>
    <dgm:cxn modelId="{B60C41E9-F01E-48D7-A987-FEE9960E3553}" srcId="{3467E6A1-F5AA-42CE-9C89-C5A7B0D2CD16}" destId="{BFFF9308-DBC6-4340-9B88-9A782F4BB364}" srcOrd="5" destOrd="0" parTransId="{9080B580-C4EE-4E08-81EE-2B82F74DEE23}" sibTransId="{5B336649-AF68-43CD-8EFD-DDFC869E6850}"/>
    <dgm:cxn modelId="{0CFB77E9-1031-41A9-90A0-03BE60005EC6}" type="presOf" srcId="{F74D8664-731E-4910-BD0D-04530A4070FA}" destId="{C76DAEA0-82EC-462C-99F4-646D90AD91A7}" srcOrd="0" destOrd="0" presId="urn:microsoft.com/office/officeart/2005/8/layout/orgChart1"/>
    <dgm:cxn modelId="{087CF7E9-DB9B-4808-9F73-BAE72A4EC985}" type="presOf" srcId="{F4F2EFAB-51AE-4BCA-BCBD-8E82D21C4540}" destId="{A48E2143-FA50-4465-8F76-BD77708ABADB}" srcOrd="0" destOrd="0" presId="urn:microsoft.com/office/officeart/2005/8/layout/orgChart1"/>
    <dgm:cxn modelId="{BD3EA7EA-DB00-4A29-88B6-99A756FD6388}" type="presOf" srcId="{92E1818C-9B98-4EBB-AE8F-CDCA78F643B1}" destId="{7CFB17C0-5B20-4353-93C1-6E20C61F4780}" srcOrd="0" destOrd="0" presId="urn:microsoft.com/office/officeart/2005/8/layout/orgChart1"/>
    <dgm:cxn modelId="{7A05F7EA-DE63-449B-917D-A9F72EFE3530}" type="presOf" srcId="{108ACE62-19FB-4B0B-8A83-66E4EB309C8E}" destId="{8E2ED142-B53B-4F7B-B51E-A89B0F2126CE}" srcOrd="1" destOrd="0" presId="urn:microsoft.com/office/officeart/2005/8/layout/orgChart1"/>
    <dgm:cxn modelId="{EA5B1CEB-2F58-42F5-B0F7-1ECD154CF922}" type="presOf" srcId="{074B7713-99CE-4DCC-98C6-7602EE20F333}" destId="{67A816CA-81A2-469C-B78A-6258419DFB43}" srcOrd="1" destOrd="0" presId="urn:microsoft.com/office/officeart/2005/8/layout/orgChart1"/>
    <dgm:cxn modelId="{A4C336EB-C3F4-4FF8-8829-0C4678054DEA}" type="presOf" srcId="{524A4460-BC04-4DD3-A1FD-3A0C746148F7}" destId="{258AC900-3173-46AE-AD65-4E9EB22C581C}" srcOrd="0" destOrd="0" presId="urn:microsoft.com/office/officeart/2005/8/layout/orgChart1"/>
    <dgm:cxn modelId="{4F3C44EB-F4CF-43DD-B34B-9B18F8F83D83}" type="presOf" srcId="{4F9313F3-C2BF-4BC0-9B26-2042E3989DD9}" destId="{7C91972D-20B3-4C30-8EAC-0204B5ADA87C}" srcOrd="1" destOrd="0" presId="urn:microsoft.com/office/officeart/2005/8/layout/orgChart1"/>
    <dgm:cxn modelId="{40E0C7EB-EE99-4D35-91BD-A230155AB553}" srcId="{00874D62-43C8-423F-A788-AF864824F8AD}" destId="{67C8AE49-BE11-4FBE-B246-949A21B15185}" srcOrd="0" destOrd="0" parTransId="{F53C908B-BC27-4EE5-9375-DC7B33A7C450}" sibTransId="{7BFB7CEC-D63D-4792-AB78-594147863B9F}"/>
    <dgm:cxn modelId="{673EFAEB-5647-47EB-82E7-040F380ED134}" type="presOf" srcId="{2CBD756E-51C7-4925-8177-DA00CA075D4B}" destId="{13AAF1A0-CAF8-44FA-9DFE-DAFDB1EC1DF0}" srcOrd="0" destOrd="0" presId="urn:microsoft.com/office/officeart/2005/8/layout/orgChart1"/>
    <dgm:cxn modelId="{724C17EC-0413-45F5-B6AB-B7188669A631}" srcId="{3467E6A1-F5AA-42CE-9C89-C5A7B0D2CD16}" destId="{0ED9F788-406A-4D81-92B8-3ECE180927DB}" srcOrd="1" destOrd="0" parTransId="{A62B6389-8432-47DC-8C50-01B2339358AA}" sibTransId="{913C34E6-2505-4EEA-80BE-ECAC5A66A678}"/>
    <dgm:cxn modelId="{167F10ED-2A2D-456E-82A8-4F6745997244}" type="presOf" srcId="{3ECA8C32-2831-40F8-9003-EB08ED9ABEBF}" destId="{505002D4-6C09-46CB-BFC7-8A98F6CB0941}" srcOrd="0" destOrd="0" presId="urn:microsoft.com/office/officeart/2005/8/layout/orgChart1"/>
    <dgm:cxn modelId="{2F565CED-5BA3-43E8-8AB9-16FDCD96FAF2}" type="presOf" srcId="{169D8CD9-9FB7-48FE-81B1-706D88A0F877}" destId="{78FA3791-919C-4D74-A8AE-AB0426D8A620}" srcOrd="0" destOrd="0" presId="urn:microsoft.com/office/officeart/2005/8/layout/orgChart1"/>
    <dgm:cxn modelId="{9C0595EE-27BC-4F12-B33E-7A40E956F635}" type="presOf" srcId="{8AC1A7B3-902F-4904-A224-9689CC4D4C64}" destId="{17763738-F271-44A6-B912-D34A694CF83C}" srcOrd="1" destOrd="0" presId="urn:microsoft.com/office/officeart/2005/8/layout/orgChart1"/>
    <dgm:cxn modelId="{7231E0EE-8309-480A-8714-35D9EE890349}" srcId="{F63DFDE7-11F6-4820-8C29-D0AD1F1DA262}" destId="{33EC9397-66C5-47E2-8BE6-5D564992D97E}" srcOrd="4" destOrd="0" parTransId="{13C67E75-98EF-46FC-8128-99AFE806387C}" sibTransId="{956FEBBC-E4AB-46A9-9A9F-5FAD804E115E}"/>
    <dgm:cxn modelId="{72E711EF-2B37-4120-B68F-EAE940EFDEA0}" type="presOf" srcId="{FF8B49C4-1364-4025-B342-8F11B49A7C6A}" destId="{91979A36-95AE-42C1-9831-4205C7F0D768}" srcOrd="0" destOrd="0" presId="urn:microsoft.com/office/officeart/2005/8/layout/orgChart1"/>
    <dgm:cxn modelId="{2A72A0EF-DE41-4B52-988D-72F6D33BCE57}" type="presOf" srcId="{C04B3C3F-E187-4D88-965F-6B0E58A90915}" destId="{888CA11C-4F82-45F5-AA51-1710C18AA13D}" srcOrd="1" destOrd="0" presId="urn:microsoft.com/office/officeart/2005/8/layout/orgChart1"/>
    <dgm:cxn modelId="{25B4ABEF-6096-48D0-BAE2-0BC9C498F511}" type="presOf" srcId="{BD7D9DFE-9AA6-45BD-AF04-52493EC4D760}" destId="{22B03391-DBD0-4B9A-A2AD-FAC1132BDF95}" srcOrd="0" destOrd="0" presId="urn:microsoft.com/office/officeart/2005/8/layout/orgChart1"/>
    <dgm:cxn modelId="{EAE4FDF0-A67C-4078-B96D-8BA0062732EE}" srcId="{78FDB2D5-43F5-49CB-B420-4FBECBA57694}" destId="{33F29C0F-F2A7-430C-9A78-0DA7EC3A6D81}" srcOrd="0" destOrd="0" parTransId="{FFDE9801-9CB1-45D2-873D-F6FD74276A8D}" sibTransId="{60ECC37F-229D-42CD-AB9B-8B1FDE34AED4}"/>
    <dgm:cxn modelId="{DBFAA5F1-3A89-46FA-B7A9-EBDD1770AF1A}" type="presOf" srcId="{D80C6111-7C38-41AA-BECB-ADDD201A4649}" destId="{59CEB3FD-B161-4024-9928-00E94814A6C6}" srcOrd="0" destOrd="0" presId="urn:microsoft.com/office/officeart/2005/8/layout/orgChart1"/>
    <dgm:cxn modelId="{EC7E09F3-C1B6-49C2-BC91-BF1E271A81E2}" type="presOf" srcId="{FEE4D8C2-4AA1-4488-9A97-C4300B142476}" destId="{B934DBAA-FEB1-4FB1-A8E2-8EA96C63C5B4}" srcOrd="0" destOrd="0" presId="urn:microsoft.com/office/officeart/2005/8/layout/orgChart1"/>
    <dgm:cxn modelId="{C58EB0F3-7FF8-48AE-A94E-54BA8B1A77E2}" type="presOf" srcId="{6A2D78B5-455F-4D13-B724-EABE3B8641C5}" destId="{582C71A1-5D73-4996-827E-15CDF5D8A994}" srcOrd="0" destOrd="0" presId="urn:microsoft.com/office/officeart/2005/8/layout/orgChart1"/>
    <dgm:cxn modelId="{2CE1FAF4-7D50-4B2D-B685-D7960EAE996A}" type="presOf" srcId="{00C5219C-8781-4DD6-A550-1A8CA54C06FC}" destId="{E212A54B-E41E-4F7D-81B1-B67A181516CC}" srcOrd="0" destOrd="0" presId="urn:microsoft.com/office/officeart/2005/8/layout/orgChart1"/>
    <dgm:cxn modelId="{6103B6F5-82E8-499C-837F-CBB1F6FE34DE}" type="presOf" srcId="{BFFF9308-DBC6-4340-9B88-9A782F4BB364}" destId="{1B3CC73E-6100-4509-BC8D-36E30AC5894D}" srcOrd="0" destOrd="0" presId="urn:microsoft.com/office/officeart/2005/8/layout/orgChart1"/>
    <dgm:cxn modelId="{57AFE4F5-9D6C-4E24-96B6-234C43FA808A}" srcId="{78FDB2D5-43F5-49CB-B420-4FBECBA57694}" destId="{C3AA2DED-DAC7-48C7-A9E6-7A6725F7141E}" srcOrd="1" destOrd="0" parTransId="{9D5D5988-C59C-4952-BE5F-4A07415292C8}" sibTransId="{D6A4157E-4AFC-491C-9BB0-FA64D37A2E18}"/>
    <dgm:cxn modelId="{7C2A30F6-7D1E-4426-87C7-21A83581ED5F}" srcId="{D40A7CB8-02B8-4AD7-82B0-B9A1C2CA981E}" destId="{A41BBD11-0EF2-4A5C-A4FB-5FA2F9586E74}" srcOrd="7" destOrd="0" parTransId="{734F744C-63BE-449A-A163-E0B1F84D2D61}" sibTransId="{C11CCB6A-6C23-4B47-B365-E81970514AA7}"/>
    <dgm:cxn modelId="{03F4A4F6-3C54-4F2F-AC66-0732B8306FDE}" type="presOf" srcId="{D77D3477-8601-471B-A571-F7902F95EBF8}" destId="{0A32B19B-0E98-49EC-802F-7E59D0BC7FC5}" srcOrd="0" destOrd="0" presId="urn:microsoft.com/office/officeart/2005/8/layout/orgChart1"/>
    <dgm:cxn modelId="{2EB1CDF6-87FD-4B5B-A585-48BD6DDD2D0D}" type="presOf" srcId="{0C3ED4B0-EA43-4742-90E6-4B16E43700E6}" destId="{8B324187-4EA4-4115-960D-48D83A234AFD}" srcOrd="0" destOrd="0" presId="urn:microsoft.com/office/officeart/2005/8/layout/orgChart1"/>
    <dgm:cxn modelId="{F16338F7-361D-4A55-9793-83F7565D8589}" type="presOf" srcId="{2CF92474-3757-444A-B636-56504D09353C}" destId="{1125E4FD-AD87-457B-AF0E-5C297B299A02}" srcOrd="0" destOrd="0" presId="urn:microsoft.com/office/officeart/2005/8/layout/orgChart1"/>
    <dgm:cxn modelId="{DA43C2F7-76A9-4B7D-9B4E-C5177CD19D41}" srcId="{FD537343-5687-40C1-A177-119023AB20D5}" destId="{D204D438-DBEC-4BB6-BBCC-730D15D98BEC}" srcOrd="0" destOrd="0" parTransId="{55A65E49-D7B3-4953-AE4C-D45C777DB756}" sibTransId="{7E0BCCB6-8259-4DBB-84F6-25720CDABF67}"/>
    <dgm:cxn modelId="{C9B713F9-EFD9-42F2-AF98-3FF0C9CA834C}" type="presOf" srcId="{A4C35A24-4876-4A03-B3EE-6DD7E6855C5F}" destId="{4384D862-C689-49F5-BDE0-57DC96BB6F33}" srcOrd="0" destOrd="0" presId="urn:microsoft.com/office/officeart/2005/8/layout/orgChart1"/>
    <dgm:cxn modelId="{AB7D32F9-E754-45A7-BEA4-77B3D24C9893}" type="presOf" srcId="{0C714285-C7ED-4351-8B26-55BE5A223949}" destId="{A8772528-F201-4246-8CC0-98F41D42F90B}" srcOrd="0" destOrd="0" presId="urn:microsoft.com/office/officeart/2005/8/layout/orgChart1"/>
    <dgm:cxn modelId="{1A20E6F9-F302-4491-89E9-0C7EAAC57504}" type="presOf" srcId="{86CAB105-9643-40D8-B35F-C89D6CF42AF2}" destId="{482CF589-33DB-4CC4-B81E-C825E5ECD80C}" srcOrd="0" destOrd="0" presId="urn:microsoft.com/office/officeart/2005/8/layout/orgChart1"/>
    <dgm:cxn modelId="{F905F9F9-B256-4430-AB00-D77A2B2CA95A}" type="presOf" srcId="{0ED9F788-406A-4D81-92B8-3ECE180927DB}" destId="{10BCDCB6-D85D-4AD3-A6A1-5AB95611DD76}" srcOrd="1" destOrd="0" presId="urn:microsoft.com/office/officeart/2005/8/layout/orgChart1"/>
    <dgm:cxn modelId="{D8F479FA-0AE0-4FA7-92B9-95993F17EED2}" type="presOf" srcId="{B6C35980-B8EB-44F5-80FF-4262AEF8BC13}" destId="{C25C6770-9343-4C19-98D0-C1C81B947878}" srcOrd="0" destOrd="0" presId="urn:microsoft.com/office/officeart/2005/8/layout/orgChart1"/>
    <dgm:cxn modelId="{4645B4FA-0B97-4C8D-8035-273982C5C343}" type="presOf" srcId="{AA9D4A16-9BCE-40F8-934F-20B4A78723DF}" destId="{82A35BD4-3E99-41BC-A048-0C41EEC2B8AF}" srcOrd="0" destOrd="0" presId="urn:microsoft.com/office/officeart/2005/8/layout/orgChart1"/>
    <dgm:cxn modelId="{A947E1FA-3C97-4A01-BC2E-1E142B3CC020}" type="presOf" srcId="{724543EF-0046-42E8-B12A-64F4A3A2AF6D}" destId="{4666C77C-CD23-43CD-A856-6F72B864F76A}" srcOrd="0" destOrd="0" presId="urn:microsoft.com/office/officeart/2005/8/layout/orgChart1"/>
    <dgm:cxn modelId="{2882E6FA-865F-4660-8981-762C4C618099}" type="presOf" srcId="{2465C951-892F-4855-8D98-F47360D5651E}" destId="{21D96070-FAC4-4603-9B64-F225E92B89D8}" srcOrd="0" destOrd="0" presId="urn:microsoft.com/office/officeart/2005/8/layout/orgChart1"/>
    <dgm:cxn modelId="{523E92FB-9FC4-40F1-B219-DF600401087F}" type="presOf" srcId="{67C8AE49-BE11-4FBE-B246-949A21B15185}" destId="{0E99BDEF-AC3F-4977-B476-DF0E6D8AE6CE}" srcOrd="0" destOrd="0" presId="urn:microsoft.com/office/officeart/2005/8/layout/orgChart1"/>
    <dgm:cxn modelId="{B8A73DFC-EB40-4B24-9836-4D574B92957C}" type="presOf" srcId="{DB2AA4B5-E398-4F2F-92CE-D885AF98825F}" destId="{D90821AB-2B0D-47F8-A525-1C60EDCE89D5}" srcOrd="1" destOrd="0" presId="urn:microsoft.com/office/officeart/2005/8/layout/orgChart1"/>
    <dgm:cxn modelId="{412970FC-5B7F-4D94-A9AD-3BBD65779472}" type="presOf" srcId="{A41BBD11-0EF2-4A5C-A4FB-5FA2F9586E74}" destId="{FDBF4C1E-2993-4F25-80AA-7C81876A0A6E}" srcOrd="1" destOrd="0" presId="urn:microsoft.com/office/officeart/2005/8/layout/orgChart1"/>
    <dgm:cxn modelId="{761E22FE-1052-4139-BFA3-30F575823231}" srcId="{78B4B755-DE7F-49BB-B7A2-DD658E374A33}" destId="{F19B2A76-175E-4F2B-8A8E-31BB65921B10}" srcOrd="4" destOrd="0" parTransId="{8920BB5F-4843-4825-8908-B388E29486FA}" sibTransId="{EB694266-4B0E-4F61-A2DF-2BBAE11C79B6}"/>
    <dgm:cxn modelId="{EB48B2FE-9A6C-4C89-B459-F671CDD77DF0}" srcId="{D40A7CB8-02B8-4AD7-82B0-B9A1C2CA981E}" destId="{8C843DA1-15B2-4B22-B48C-1BA159312959}" srcOrd="6" destOrd="0" parTransId="{C15DAE61-73A2-486E-9CE1-B241F0017E83}" sibTransId="{75A93358-5156-4ED6-8B74-D44262BBAC4D}"/>
    <dgm:cxn modelId="{28293FFF-CAB5-40EC-90E3-CE204F2169B7}" type="presOf" srcId="{293530C0-0306-4E61-9E0A-26FD6377B7CC}" destId="{C90D8E8C-E1D8-42CC-88E5-6E270FAA0ED3}" srcOrd="0" destOrd="0" presId="urn:microsoft.com/office/officeart/2005/8/layout/orgChart1"/>
    <dgm:cxn modelId="{14034449-E057-4131-A798-65D4C9A14012}" type="presParOf" srcId="{6E9E1781-E26E-47FC-8C5D-AC7E2E1381CD}" destId="{7981F66C-9BB7-413C-AE51-34EE1BCBDDDB}" srcOrd="0" destOrd="0" presId="urn:microsoft.com/office/officeart/2005/8/layout/orgChart1"/>
    <dgm:cxn modelId="{2119E34D-7569-40B3-A5D4-43A14E87E52C}" type="presParOf" srcId="{7981F66C-9BB7-413C-AE51-34EE1BCBDDDB}" destId="{6C8CA511-CF57-4B80-9CCF-6860975C919E}" srcOrd="0" destOrd="0" presId="urn:microsoft.com/office/officeart/2005/8/layout/orgChart1"/>
    <dgm:cxn modelId="{2F60F88F-3A78-4F49-A4E3-A4A82CA9CB46}" type="presParOf" srcId="{6C8CA511-CF57-4B80-9CCF-6860975C919E}" destId="{59CEB3FD-B161-4024-9928-00E94814A6C6}" srcOrd="0" destOrd="0" presId="urn:microsoft.com/office/officeart/2005/8/layout/orgChart1"/>
    <dgm:cxn modelId="{BDC9E257-49D9-4DF7-ADC8-F9765F39959C}" type="presParOf" srcId="{6C8CA511-CF57-4B80-9CCF-6860975C919E}" destId="{BA27FE31-5259-4F4C-A3ED-4FFE5E492ED3}" srcOrd="1" destOrd="0" presId="urn:microsoft.com/office/officeart/2005/8/layout/orgChart1"/>
    <dgm:cxn modelId="{4F5FB9F4-AE06-4808-96F8-0CE7361CA7DD}" type="presParOf" srcId="{7981F66C-9BB7-413C-AE51-34EE1BCBDDDB}" destId="{E0FF33DE-CB02-4ADB-8168-C701B7579372}" srcOrd="1" destOrd="0" presId="urn:microsoft.com/office/officeart/2005/8/layout/orgChart1"/>
    <dgm:cxn modelId="{8F11CCEA-8E70-47BD-BE38-AC6E0D251994}" type="presParOf" srcId="{E0FF33DE-CB02-4ADB-8168-C701B7579372}" destId="{39A7315F-3736-4657-AD99-655F71D121F0}" srcOrd="0" destOrd="0" presId="urn:microsoft.com/office/officeart/2005/8/layout/orgChart1"/>
    <dgm:cxn modelId="{96EFD98D-1C89-4B4D-8006-92308605A8A8}" type="presParOf" srcId="{E0FF33DE-CB02-4ADB-8168-C701B7579372}" destId="{163CA367-E310-4B6C-8AF6-40BA85DA1957}" srcOrd="1" destOrd="0" presId="urn:microsoft.com/office/officeart/2005/8/layout/orgChart1"/>
    <dgm:cxn modelId="{8D0832FA-065C-487D-96D3-5777DBAAEE41}" type="presParOf" srcId="{163CA367-E310-4B6C-8AF6-40BA85DA1957}" destId="{FF3E5C75-0728-48B9-8D71-B5AB73E50E53}" srcOrd="0" destOrd="0" presId="urn:microsoft.com/office/officeart/2005/8/layout/orgChart1"/>
    <dgm:cxn modelId="{15CDABDE-4F96-40EA-9C3F-6FBF7FC5064B}" type="presParOf" srcId="{FF3E5C75-0728-48B9-8D71-B5AB73E50E53}" destId="{21C381FE-64CF-410D-954E-B7626E5D0EB7}" srcOrd="0" destOrd="0" presId="urn:microsoft.com/office/officeart/2005/8/layout/orgChart1"/>
    <dgm:cxn modelId="{834C252E-CD89-45F0-9763-B33E91F230E4}" type="presParOf" srcId="{FF3E5C75-0728-48B9-8D71-B5AB73E50E53}" destId="{888CA11C-4F82-45F5-AA51-1710C18AA13D}" srcOrd="1" destOrd="0" presId="urn:microsoft.com/office/officeart/2005/8/layout/orgChart1"/>
    <dgm:cxn modelId="{B2CDDD80-C4BA-40EF-87B5-B90321A3D15D}" type="presParOf" srcId="{163CA367-E310-4B6C-8AF6-40BA85DA1957}" destId="{5C4B8962-9D03-40AF-BE90-759A39327B40}" srcOrd="1" destOrd="0" presId="urn:microsoft.com/office/officeart/2005/8/layout/orgChart1"/>
    <dgm:cxn modelId="{5F54113A-0D2F-4565-958F-B7849C523279}" type="presParOf" srcId="{5C4B8962-9D03-40AF-BE90-759A39327B40}" destId="{FB9223F1-3482-4E2F-B375-63AC144897AF}" srcOrd="0" destOrd="0" presId="urn:microsoft.com/office/officeart/2005/8/layout/orgChart1"/>
    <dgm:cxn modelId="{40383AC4-0614-4F88-B286-6E99C3A30968}" type="presParOf" srcId="{5C4B8962-9D03-40AF-BE90-759A39327B40}" destId="{EF0363BF-CD40-41A6-9C74-A72B287853A0}" srcOrd="1" destOrd="0" presId="urn:microsoft.com/office/officeart/2005/8/layout/orgChart1"/>
    <dgm:cxn modelId="{48110604-ADCE-4196-B776-41A49AE3CB30}" type="presParOf" srcId="{EF0363BF-CD40-41A6-9C74-A72B287853A0}" destId="{DA961A4B-9BEE-44F3-91E0-AACD17CB8C9B}" srcOrd="0" destOrd="0" presId="urn:microsoft.com/office/officeart/2005/8/layout/orgChart1"/>
    <dgm:cxn modelId="{04520A24-495E-4347-8E91-61274D5B2E9B}" type="presParOf" srcId="{DA961A4B-9BEE-44F3-91E0-AACD17CB8C9B}" destId="{D94C5AA2-A502-4FBA-8FA3-375077061127}" srcOrd="0" destOrd="0" presId="urn:microsoft.com/office/officeart/2005/8/layout/orgChart1"/>
    <dgm:cxn modelId="{9F6EEA66-3E2C-4BE4-AA2F-B3D95605E30C}" type="presParOf" srcId="{DA961A4B-9BEE-44F3-91E0-AACD17CB8C9B}" destId="{45CFC925-0D6F-4FC6-A390-8A3D9463AF73}" srcOrd="1" destOrd="0" presId="urn:microsoft.com/office/officeart/2005/8/layout/orgChart1"/>
    <dgm:cxn modelId="{21597977-65AC-4387-AAB5-3DDFD9466C1C}" type="presParOf" srcId="{EF0363BF-CD40-41A6-9C74-A72B287853A0}" destId="{EB138062-0F55-4DA1-8038-7265286C54BD}" srcOrd="1" destOrd="0" presId="urn:microsoft.com/office/officeart/2005/8/layout/orgChart1"/>
    <dgm:cxn modelId="{21DA8ED3-5F1A-48CA-92F2-09761522959E}" type="presParOf" srcId="{EB138062-0F55-4DA1-8038-7265286C54BD}" destId="{481775C4-35E1-4F4C-822D-6421DBFEE374}" srcOrd="0" destOrd="0" presId="urn:microsoft.com/office/officeart/2005/8/layout/orgChart1"/>
    <dgm:cxn modelId="{D20AD875-2588-4984-BD6E-3766C6D6BF15}" type="presParOf" srcId="{EB138062-0F55-4DA1-8038-7265286C54BD}" destId="{1E1ECC96-848A-48D0-8B57-BCE44992FE0C}" srcOrd="1" destOrd="0" presId="urn:microsoft.com/office/officeart/2005/8/layout/orgChart1"/>
    <dgm:cxn modelId="{8427B813-7E79-45BB-8400-699EC47BBAD2}" type="presParOf" srcId="{1E1ECC96-848A-48D0-8B57-BCE44992FE0C}" destId="{3D6BDC56-1C23-4AD8-9BBD-EE55749AE659}" srcOrd="0" destOrd="0" presId="urn:microsoft.com/office/officeart/2005/8/layout/orgChart1"/>
    <dgm:cxn modelId="{03050755-AE2F-430F-96C6-8F8FBF686412}" type="presParOf" srcId="{3D6BDC56-1C23-4AD8-9BBD-EE55749AE659}" destId="{D1D32025-F6F2-4F7C-89CB-757D6E0A1578}" srcOrd="0" destOrd="0" presId="urn:microsoft.com/office/officeart/2005/8/layout/orgChart1"/>
    <dgm:cxn modelId="{B45C6CF1-247D-45ED-8B61-03EAE1132362}" type="presParOf" srcId="{3D6BDC56-1C23-4AD8-9BBD-EE55749AE659}" destId="{88A11028-3A9D-4E83-8C6B-BDEAE471347A}" srcOrd="1" destOrd="0" presId="urn:microsoft.com/office/officeart/2005/8/layout/orgChart1"/>
    <dgm:cxn modelId="{8A536520-8358-41FB-9149-87DDA8355D42}" type="presParOf" srcId="{1E1ECC96-848A-48D0-8B57-BCE44992FE0C}" destId="{FC6BF899-0F33-422E-87F3-2913EDD4D879}" srcOrd="1" destOrd="0" presId="urn:microsoft.com/office/officeart/2005/8/layout/orgChart1"/>
    <dgm:cxn modelId="{C5E22FE7-C54D-46EE-9545-8E6DA2B2CA1D}" type="presParOf" srcId="{1E1ECC96-848A-48D0-8B57-BCE44992FE0C}" destId="{A1EA1F64-C5E3-4002-8FF7-58F97ADE336A}" srcOrd="2" destOrd="0" presId="urn:microsoft.com/office/officeart/2005/8/layout/orgChart1"/>
    <dgm:cxn modelId="{C88EDC90-D1AC-42AF-AAE4-CDFFD523A6A8}" type="presParOf" srcId="{EB138062-0F55-4DA1-8038-7265286C54BD}" destId="{25774C82-9238-403A-9CAE-1CEF22458A36}" srcOrd="2" destOrd="0" presId="urn:microsoft.com/office/officeart/2005/8/layout/orgChart1"/>
    <dgm:cxn modelId="{73EC411F-0742-4905-8E65-862C9C878710}" type="presParOf" srcId="{EB138062-0F55-4DA1-8038-7265286C54BD}" destId="{09310811-B8E0-43FF-BE03-7CED81207EAE}" srcOrd="3" destOrd="0" presId="urn:microsoft.com/office/officeart/2005/8/layout/orgChart1"/>
    <dgm:cxn modelId="{275E75DC-BB1C-4F69-A926-D24D986DBC59}" type="presParOf" srcId="{09310811-B8E0-43FF-BE03-7CED81207EAE}" destId="{724A53D9-865A-4390-A140-9833A5875CBC}" srcOrd="0" destOrd="0" presId="urn:microsoft.com/office/officeart/2005/8/layout/orgChart1"/>
    <dgm:cxn modelId="{BF497AF8-C096-4682-9FAD-59F9C531851C}" type="presParOf" srcId="{724A53D9-865A-4390-A140-9833A5875CBC}" destId="{2BB7300A-2926-4D6F-99EE-9636988A808E}" srcOrd="0" destOrd="0" presId="urn:microsoft.com/office/officeart/2005/8/layout/orgChart1"/>
    <dgm:cxn modelId="{AA3E3A0D-0A0A-41F5-8A4A-97EBD181E0C2}" type="presParOf" srcId="{724A53D9-865A-4390-A140-9833A5875CBC}" destId="{FEA6ECE8-CC22-44CA-9E45-9745FB2CE9F3}" srcOrd="1" destOrd="0" presId="urn:microsoft.com/office/officeart/2005/8/layout/orgChart1"/>
    <dgm:cxn modelId="{BD74C4A8-B553-4613-9E4E-DBA1E291EFDE}" type="presParOf" srcId="{09310811-B8E0-43FF-BE03-7CED81207EAE}" destId="{29E1096C-BBD7-4D48-A98F-EBDFD12F359F}" srcOrd="1" destOrd="0" presId="urn:microsoft.com/office/officeart/2005/8/layout/orgChart1"/>
    <dgm:cxn modelId="{61A00E3B-CA8D-420A-8207-EC88C613EED5}" type="presParOf" srcId="{09310811-B8E0-43FF-BE03-7CED81207EAE}" destId="{F5582CBE-4FAC-4449-A1E2-5811FFB4D071}" srcOrd="2" destOrd="0" presId="urn:microsoft.com/office/officeart/2005/8/layout/orgChart1"/>
    <dgm:cxn modelId="{BC589817-2238-40C6-8EFF-44064673284E}" type="presParOf" srcId="{EB138062-0F55-4DA1-8038-7265286C54BD}" destId="{9170B94C-95A6-41E9-B7E4-993D1C607765}" srcOrd="4" destOrd="0" presId="urn:microsoft.com/office/officeart/2005/8/layout/orgChart1"/>
    <dgm:cxn modelId="{14CD263B-A1D6-4E4E-8B8B-8D4265F4919E}" type="presParOf" srcId="{EB138062-0F55-4DA1-8038-7265286C54BD}" destId="{4A720F7A-9E22-41E2-968D-62BD65666967}" srcOrd="5" destOrd="0" presId="urn:microsoft.com/office/officeart/2005/8/layout/orgChart1"/>
    <dgm:cxn modelId="{03B3291B-7C73-437A-857F-80DFBD7F6A27}" type="presParOf" srcId="{4A720F7A-9E22-41E2-968D-62BD65666967}" destId="{4233CD26-E127-465D-8470-5A27C034F8C0}" srcOrd="0" destOrd="0" presId="urn:microsoft.com/office/officeart/2005/8/layout/orgChart1"/>
    <dgm:cxn modelId="{0FE04561-E0F6-4F4B-9394-D7E4CD4CB4B9}" type="presParOf" srcId="{4233CD26-E127-465D-8470-5A27C034F8C0}" destId="{12BC8525-4FA6-4716-AE0C-59EBBDAB5FCF}" srcOrd="0" destOrd="0" presId="urn:microsoft.com/office/officeart/2005/8/layout/orgChart1"/>
    <dgm:cxn modelId="{44D09B54-9C64-4516-B6F2-4FA87C789F3C}" type="presParOf" srcId="{4233CD26-E127-465D-8470-5A27C034F8C0}" destId="{58226286-E8CB-44A0-8644-11AF58774EB7}" srcOrd="1" destOrd="0" presId="urn:microsoft.com/office/officeart/2005/8/layout/orgChart1"/>
    <dgm:cxn modelId="{76E95C68-8BB2-4EC7-BD70-9D5A6759C1D7}" type="presParOf" srcId="{4A720F7A-9E22-41E2-968D-62BD65666967}" destId="{F8380E12-DCCF-48DD-B754-30EFFD3C10AE}" srcOrd="1" destOrd="0" presId="urn:microsoft.com/office/officeart/2005/8/layout/orgChart1"/>
    <dgm:cxn modelId="{13A8867C-C844-450C-9A5D-C153EBA8A91E}" type="presParOf" srcId="{4A720F7A-9E22-41E2-968D-62BD65666967}" destId="{B8784DC9-2F2E-4C66-A19A-9F8EF1F2EC2A}" srcOrd="2" destOrd="0" presId="urn:microsoft.com/office/officeart/2005/8/layout/orgChart1"/>
    <dgm:cxn modelId="{7A2F3A30-A7B1-4CB4-942A-E0456080C456}" type="presParOf" srcId="{EB138062-0F55-4DA1-8038-7265286C54BD}" destId="{206AD80F-89A7-4417-9B2D-6E43553B0AD2}" srcOrd="6" destOrd="0" presId="urn:microsoft.com/office/officeart/2005/8/layout/orgChart1"/>
    <dgm:cxn modelId="{787C1EF8-7834-4545-B212-70399BB805EC}" type="presParOf" srcId="{EB138062-0F55-4DA1-8038-7265286C54BD}" destId="{FE4F4FA6-FB24-4F85-AAAE-FFD23FA7BC8D}" srcOrd="7" destOrd="0" presId="urn:microsoft.com/office/officeart/2005/8/layout/orgChart1"/>
    <dgm:cxn modelId="{FB8FD43D-2413-4233-90A2-639B9F5F3FB3}" type="presParOf" srcId="{FE4F4FA6-FB24-4F85-AAAE-FFD23FA7BC8D}" destId="{F2D8EC8D-35E0-4BD9-95B3-FC0C4F833188}" srcOrd="0" destOrd="0" presId="urn:microsoft.com/office/officeart/2005/8/layout/orgChart1"/>
    <dgm:cxn modelId="{5D237322-389B-427B-AC18-1097EFBF3D6C}" type="presParOf" srcId="{F2D8EC8D-35E0-4BD9-95B3-FC0C4F833188}" destId="{DCA64DBC-C949-4B50-BFA7-0FBAB5B698F5}" srcOrd="0" destOrd="0" presId="urn:microsoft.com/office/officeart/2005/8/layout/orgChart1"/>
    <dgm:cxn modelId="{4CE2BA17-076C-4187-A3BC-B3ED7EBF721C}" type="presParOf" srcId="{F2D8EC8D-35E0-4BD9-95B3-FC0C4F833188}" destId="{DDC9A71B-8E62-46DB-B0E1-676587769DF9}" srcOrd="1" destOrd="0" presId="urn:microsoft.com/office/officeart/2005/8/layout/orgChart1"/>
    <dgm:cxn modelId="{7461B593-AC46-4A83-B96C-DA25D609B26A}" type="presParOf" srcId="{FE4F4FA6-FB24-4F85-AAAE-FFD23FA7BC8D}" destId="{B85463A7-F489-44A8-AE9F-21C594B2F009}" srcOrd="1" destOrd="0" presId="urn:microsoft.com/office/officeart/2005/8/layout/orgChart1"/>
    <dgm:cxn modelId="{A08C6512-1BE9-4B9F-9924-94272EFFA099}" type="presParOf" srcId="{FE4F4FA6-FB24-4F85-AAAE-FFD23FA7BC8D}" destId="{D7CED24F-86B2-4F51-BF66-797CCADB083C}" srcOrd="2" destOrd="0" presId="urn:microsoft.com/office/officeart/2005/8/layout/orgChart1"/>
    <dgm:cxn modelId="{959864D4-100B-454E-B966-B5EE29C59A15}" type="presParOf" srcId="{EB138062-0F55-4DA1-8038-7265286C54BD}" destId="{976E2EB5-A3DF-458D-84A3-D7F6504A5F38}" srcOrd="8" destOrd="0" presId="urn:microsoft.com/office/officeart/2005/8/layout/orgChart1"/>
    <dgm:cxn modelId="{4C1635D0-974E-4E22-BF11-2641D80CF379}" type="presParOf" srcId="{EB138062-0F55-4DA1-8038-7265286C54BD}" destId="{89F32CEA-F4AC-4444-8AA8-305600E411E5}" srcOrd="9" destOrd="0" presId="urn:microsoft.com/office/officeart/2005/8/layout/orgChart1"/>
    <dgm:cxn modelId="{74BB51F9-F954-4EA4-B7E9-DD0B72F9969F}" type="presParOf" srcId="{89F32CEA-F4AC-4444-8AA8-305600E411E5}" destId="{F5450618-303F-401E-9DF0-9A503CD5ECAD}" srcOrd="0" destOrd="0" presId="urn:microsoft.com/office/officeart/2005/8/layout/orgChart1"/>
    <dgm:cxn modelId="{CBABA67A-519A-4A17-97CD-1B3E7C861681}" type="presParOf" srcId="{F5450618-303F-401E-9DF0-9A503CD5ECAD}" destId="{AF372E3F-83F5-4487-AEEA-FF30761829D5}" srcOrd="0" destOrd="0" presId="urn:microsoft.com/office/officeart/2005/8/layout/orgChart1"/>
    <dgm:cxn modelId="{26F67971-872B-4903-B10D-7E5EEFCE4665}" type="presParOf" srcId="{F5450618-303F-401E-9DF0-9A503CD5ECAD}" destId="{5D1ABBF8-83B0-4C69-A746-EBF58FD885D9}" srcOrd="1" destOrd="0" presId="urn:microsoft.com/office/officeart/2005/8/layout/orgChart1"/>
    <dgm:cxn modelId="{B2951B5C-26A8-48DA-A4D9-98943B1F27F7}" type="presParOf" srcId="{89F32CEA-F4AC-4444-8AA8-305600E411E5}" destId="{DDE8D100-E381-41A0-8166-231C27570D0D}" srcOrd="1" destOrd="0" presId="urn:microsoft.com/office/officeart/2005/8/layout/orgChart1"/>
    <dgm:cxn modelId="{BF0B685A-68C1-4251-AAE8-75BB308CEDEA}" type="presParOf" srcId="{89F32CEA-F4AC-4444-8AA8-305600E411E5}" destId="{AE38D39C-94E4-4481-A5C9-FCAA6B2C1911}" srcOrd="2" destOrd="0" presId="urn:microsoft.com/office/officeart/2005/8/layout/orgChart1"/>
    <dgm:cxn modelId="{2CC2DC4A-6174-4DA8-A12D-F3170760F863}" type="presParOf" srcId="{EB138062-0F55-4DA1-8038-7265286C54BD}" destId="{B130E732-5921-4EBE-9DBE-B44C16D03DEE}" srcOrd="10" destOrd="0" presId="urn:microsoft.com/office/officeart/2005/8/layout/orgChart1"/>
    <dgm:cxn modelId="{EE439195-87AB-4C07-BD72-B2B931650700}" type="presParOf" srcId="{EB138062-0F55-4DA1-8038-7265286C54BD}" destId="{2162C6A3-1863-4609-86D6-AAAECDC6D0EF}" srcOrd="11" destOrd="0" presId="urn:microsoft.com/office/officeart/2005/8/layout/orgChart1"/>
    <dgm:cxn modelId="{5A2DA280-88D6-4EBD-844F-7878B43AB65E}" type="presParOf" srcId="{2162C6A3-1863-4609-86D6-AAAECDC6D0EF}" destId="{2BFA99AA-F88A-451E-9BA0-60B947717DCF}" srcOrd="0" destOrd="0" presId="urn:microsoft.com/office/officeart/2005/8/layout/orgChart1"/>
    <dgm:cxn modelId="{C6545ED2-0320-4AAF-951A-9C945D7B832C}" type="presParOf" srcId="{2BFA99AA-F88A-451E-9BA0-60B947717DCF}" destId="{4F2CE720-1D9C-4070-B05B-B1145B991ADC}" srcOrd="0" destOrd="0" presId="urn:microsoft.com/office/officeart/2005/8/layout/orgChart1"/>
    <dgm:cxn modelId="{274853EE-9DF3-4153-B737-CF582386F8EC}" type="presParOf" srcId="{2BFA99AA-F88A-451E-9BA0-60B947717DCF}" destId="{545431CC-620C-4E69-9C4D-A175D7CE57DD}" srcOrd="1" destOrd="0" presId="urn:microsoft.com/office/officeart/2005/8/layout/orgChart1"/>
    <dgm:cxn modelId="{5E3C99B3-E7C5-45A0-BD11-EAFC7E11587D}" type="presParOf" srcId="{2162C6A3-1863-4609-86D6-AAAECDC6D0EF}" destId="{77EB710C-DAC0-4ABD-81B0-CD3CC74617CB}" srcOrd="1" destOrd="0" presId="urn:microsoft.com/office/officeart/2005/8/layout/orgChart1"/>
    <dgm:cxn modelId="{71AF170A-74DA-48D9-B970-BFF0E460ED9A}" type="presParOf" srcId="{2162C6A3-1863-4609-86D6-AAAECDC6D0EF}" destId="{5C3DA400-BA6B-4A3A-BEEA-5931F3E45215}" srcOrd="2" destOrd="0" presId="urn:microsoft.com/office/officeart/2005/8/layout/orgChart1"/>
    <dgm:cxn modelId="{5D33098C-271F-443C-B981-9C541D24EB1E}" type="presParOf" srcId="{EF0363BF-CD40-41A6-9C74-A72B287853A0}" destId="{C2F05806-6027-4143-A740-6BB7BDED37DC}" srcOrd="2" destOrd="0" presId="urn:microsoft.com/office/officeart/2005/8/layout/orgChart1"/>
    <dgm:cxn modelId="{2A4FD901-96C9-4345-B869-301374F2347B}" type="presParOf" srcId="{5C4B8962-9D03-40AF-BE90-759A39327B40}" destId="{B48A1716-C0F9-475C-B7AA-81C1A22DBA21}" srcOrd="2" destOrd="0" presId="urn:microsoft.com/office/officeart/2005/8/layout/orgChart1"/>
    <dgm:cxn modelId="{2E73E159-D5D9-4F6B-98FF-E5A8DD2994C8}" type="presParOf" srcId="{5C4B8962-9D03-40AF-BE90-759A39327B40}" destId="{58673E2C-29FB-421F-BBAC-801E68CAED31}" srcOrd="3" destOrd="0" presId="urn:microsoft.com/office/officeart/2005/8/layout/orgChart1"/>
    <dgm:cxn modelId="{C9DDA282-F935-48F5-A07D-AA5149D92129}" type="presParOf" srcId="{58673E2C-29FB-421F-BBAC-801E68CAED31}" destId="{2507AE8D-B3CF-423B-80B3-D7D45419BC5D}" srcOrd="0" destOrd="0" presId="urn:microsoft.com/office/officeart/2005/8/layout/orgChart1"/>
    <dgm:cxn modelId="{21A867A4-3493-432A-B726-A8CF0B89AD69}" type="presParOf" srcId="{2507AE8D-B3CF-423B-80B3-D7D45419BC5D}" destId="{E1BC0BE8-C216-4D67-B892-313B2F31C764}" srcOrd="0" destOrd="0" presId="urn:microsoft.com/office/officeart/2005/8/layout/orgChart1"/>
    <dgm:cxn modelId="{4634B2D7-8363-4754-B920-BC1BDC7D8974}" type="presParOf" srcId="{2507AE8D-B3CF-423B-80B3-D7D45419BC5D}" destId="{61BB2CDD-46C7-474B-B15D-44D583EBBAF8}" srcOrd="1" destOrd="0" presId="urn:microsoft.com/office/officeart/2005/8/layout/orgChart1"/>
    <dgm:cxn modelId="{E0BFC84D-52A7-4460-A8B9-18056B28D7E5}" type="presParOf" srcId="{58673E2C-29FB-421F-BBAC-801E68CAED31}" destId="{9503674F-A9A6-4BC5-B52F-D3FBAD4C4E5B}" srcOrd="1" destOrd="0" presId="urn:microsoft.com/office/officeart/2005/8/layout/orgChart1"/>
    <dgm:cxn modelId="{6FB0C21F-CB18-4E1B-85FC-332408D2304C}" type="presParOf" srcId="{9503674F-A9A6-4BC5-B52F-D3FBAD4C4E5B}" destId="{21FA91D4-8CBA-4307-8551-315277487F52}" srcOrd="0" destOrd="0" presId="urn:microsoft.com/office/officeart/2005/8/layout/orgChart1"/>
    <dgm:cxn modelId="{C19A869C-9358-4586-A915-41D3734A9B4F}" type="presParOf" srcId="{9503674F-A9A6-4BC5-B52F-D3FBAD4C4E5B}" destId="{981D3937-5C85-4594-ADB3-AB2B49D92904}" srcOrd="1" destOrd="0" presId="urn:microsoft.com/office/officeart/2005/8/layout/orgChart1"/>
    <dgm:cxn modelId="{A457518B-1D39-4E83-B31D-B5B3C16687C4}" type="presParOf" srcId="{981D3937-5C85-4594-ADB3-AB2B49D92904}" destId="{D6929010-F90F-44C7-B3E1-C19E542C5AF6}" srcOrd="0" destOrd="0" presId="urn:microsoft.com/office/officeart/2005/8/layout/orgChart1"/>
    <dgm:cxn modelId="{AF77C4C0-4A2A-4F5E-8062-9AF3CB70CB25}" type="presParOf" srcId="{D6929010-F90F-44C7-B3E1-C19E542C5AF6}" destId="{0420FE2D-9F78-45F1-A72C-CFBD8611BDD9}" srcOrd="0" destOrd="0" presId="urn:microsoft.com/office/officeart/2005/8/layout/orgChart1"/>
    <dgm:cxn modelId="{E4C1C43C-F2A7-4E55-9460-B5E1C618F9E3}" type="presParOf" srcId="{D6929010-F90F-44C7-B3E1-C19E542C5AF6}" destId="{8E2ED142-B53B-4F7B-B51E-A89B0F2126CE}" srcOrd="1" destOrd="0" presId="urn:microsoft.com/office/officeart/2005/8/layout/orgChart1"/>
    <dgm:cxn modelId="{01BA2B16-52E5-49FF-A70E-D1C41AFA72E8}" type="presParOf" srcId="{981D3937-5C85-4594-ADB3-AB2B49D92904}" destId="{6078BEE3-7BA3-4A63-B2D5-5086BDE99032}" srcOrd="1" destOrd="0" presId="urn:microsoft.com/office/officeart/2005/8/layout/orgChart1"/>
    <dgm:cxn modelId="{569169F7-3AAE-4470-97A9-ED05943B4C0E}" type="presParOf" srcId="{981D3937-5C85-4594-ADB3-AB2B49D92904}" destId="{E0332806-9A0D-421E-BCC9-24BDD9573ECA}" srcOrd="2" destOrd="0" presId="urn:microsoft.com/office/officeart/2005/8/layout/orgChart1"/>
    <dgm:cxn modelId="{510E5836-3431-4143-9780-717F087E66BE}" type="presParOf" srcId="{9503674F-A9A6-4BC5-B52F-D3FBAD4C4E5B}" destId="{0EC9D8F1-1C96-4E83-8F5F-A345EA6F6D3E}" srcOrd="2" destOrd="0" presId="urn:microsoft.com/office/officeart/2005/8/layout/orgChart1"/>
    <dgm:cxn modelId="{E4922409-CBF9-4E64-B26B-60B62FD1B85B}" type="presParOf" srcId="{9503674F-A9A6-4BC5-B52F-D3FBAD4C4E5B}" destId="{9EF89904-FF74-4334-809B-062F8A75EF5F}" srcOrd="3" destOrd="0" presId="urn:microsoft.com/office/officeart/2005/8/layout/orgChart1"/>
    <dgm:cxn modelId="{83F26DA9-CA84-4F6D-9D4E-42C9DC8585BD}" type="presParOf" srcId="{9EF89904-FF74-4334-809B-062F8A75EF5F}" destId="{3BEE605D-C8F3-4DAD-A529-49BDF048A834}" srcOrd="0" destOrd="0" presId="urn:microsoft.com/office/officeart/2005/8/layout/orgChart1"/>
    <dgm:cxn modelId="{17C1F56C-240C-4BC1-AE14-99784079F887}" type="presParOf" srcId="{3BEE605D-C8F3-4DAD-A529-49BDF048A834}" destId="{ED60F16F-03D5-43B0-83D1-455C573D9E03}" srcOrd="0" destOrd="0" presId="urn:microsoft.com/office/officeart/2005/8/layout/orgChart1"/>
    <dgm:cxn modelId="{778051C7-E47A-4DB0-AD7E-D736A672B7F5}" type="presParOf" srcId="{3BEE605D-C8F3-4DAD-A529-49BDF048A834}" destId="{10BCDCB6-D85D-4AD3-A6A1-5AB95611DD76}" srcOrd="1" destOrd="0" presId="urn:microsoft.com/office/officeart/2005/8/layout/orgChart1"/>
    <dgm:cxn modelId="{D6A4FDE4-BAAE-406B-96D5-9A9E12644CD9}" type="presParOf" srcId="{9EF89904-FF74-4334-809B-062F8A75EF5F}" destId="{4BB05E83-4463-4C1A-AF96-C29468A1F701}" srcOrd="1" destOrd="0" presId="urn:microsoft.com/office/officeart/2005/8/layout/orgChart1"/>
    <dgm:cxn modelId="{39C681C4-509C-454C-B865-42BD05BB5FE2}" type="presParOf" srcId="{9EF89904-FF74-4334-809B-062F8A75EF5F}" destId="{26DCD2B5-635C-4341-894C-13011D42E2AC}" srcOrd="2" destOrd="0" presId="urn:microsoft.com/office/officeart/2005/8/layout/orgChart1"/>
    <dgm:cxn modelId="{4230819B-5D6C-471B-9970-823829006B8D}" type="presParOf" srcId="{9503674F-A9A6-4BC5-B52F-D3FBAD4C4E5B}" destId="{1014B437-8A97-4D4B-97F0-F90E0AA67A4C}" srcOrd="4" destOrd="0" presId="urn:microsoft.com/office/officeart/2005/8/layout/orgChart1"/>
    <dgm:cxn modelId="{916B99CE-8D3C-4F3B-B2D6-A8735A69EF13}" type="presParOf" srcId="{9503674F-A9A6-4BC5-B52F-D3FBAD4C4E5B}" destId="{36B6B961-E0ED-422E-9446-01D55B0CCE07}" srcOrd="5" destOrd="0" presId="urn:microsoft.com/office/officeart/2005/8/layout/orgChart1"/>
    <dgm:cxn modelId="{6C5D7F22-0CAB-4F2E-B267-AD980CA6F7C2}" type="presParOf" srcId="{36B6B961-E0ED-422E-9446-01D55B0CCE07}" destId="{372D878F-AA72-4A0C-A2E4-2429D59E7222}" srcOrd="0" destOrd="0" presId="urn:microsoft.com/office/officeart/2005/8/layout/orgChart1"/>
    <dgm:cxn modelId="{53388EC7-00E5-4CD8-996B-5F0E19287694}" type="presParOf" srcId="{372D878F-AA72-4A0C-A2E4-2429D59E7222}" destId="{50EB8E2A-2030-45CF-AC14-A227387E0E62}" srcOrd="0" destOrd="0" presId="urn:microsoft.com/office/officeart/2005/8/layout/orgChart1"/>
    <dgm:cxn modelId="{F7B3E858-3FFC-4EB9-8ABD-D30103612CF6}" type="presParOf" srcId="{372D878F-AA72-4A0C-A2E4-2429D59E7222}" destId="{3B89054D-C63C-43B8-B72C-8407A63908B6}" srcOrd="1" destOrd="0" presId="urn:microsoft.com/office/officeart/2005/8/layout/orgChart1"/>
    <dgm:cxn modelId="{A5F74FD2-4C8B-4799-803C-61FFD2E5CB3F}" type="presParOf" srcId="{36B6B961-E0ED-422E-9446-01D55B0CCE07}" destId="{56DFF50C-4CA7-4BDE-AB45-72DFED727D5C}" srcOrd="1" destOrd="0" presId="urn:microsoft.com/office/officeart/2005/8/layout/orgChart1"/>
    <dgm:cxn modelId="{7D8AB7F7-BFBF-4755-9DDE-6E6C6CFB89DF}" type="presParOf" srcId="{36B6B961-E0ED-422E-9446-01D55B0CCE07}" destId="{2B14B502-BE5A-45F0-A140-EBD658252DB0}" srcOrd="2" destOrd="0" presId="urn:microsoft.com/office/officeart/2005/8/layout/orgChart1"/>
    <dgm:cxn modelId="{535DC424-114D-4BD6-A70E-D76278716745}" type="presParOf" srcId="{9503674F-A9A6-4BC5-B52F-D3FBAD4C4E5B}" destId="{D1C84A68-22CC-47B4-8636-75F9EFDBBA8C}" srcOrd="6" destOrd="0" presId="urn:microsoft.com/office/officeart/2005/8/layout/orgChart1"/>
    <dgm:cxn modelId="{A888DF91-C7C2-4827-A421-FE7115557361}" type="presParOf" srcId="{9503674F-A9A6-4BC5-B52F-D3FBAD4C4E5B}" destId="{F61A4BB1-688A-4BB7-94DE-16F3D9C863A0}" srcOrd="7" destOrd="0" presId="urn:microsoft.com/office/officeart/2005/8/layout/orgChart1"/>
    <dgm:cxn modelId="{E1AD4FC8-DDCB-4079-A2BE-A68229A38F87}" type="presParOf" srcId="{F61A4BB1-688A-4BB7-94DE-16F3D9C863A0}" destId="{DFF4D6EE-4624-4056-86CC-81C9CF8E81DE}" srcOrd="0" destOrd="0" presId="urn:microsoft.com/office/officeart/2005/8/layout/orgChart1"/>
    <dgm:cxn modelId="{38498608-8EE9-4A5D-899B-6DE5586C8CD5}" type="presParOf" srcId="{DFF4D6EE-4624-4056-86CC-81C9CF8E81DE}" destId="{C74F9736-9F54-410E-896E-D9E951A7ACEF}" srcOrd="0" destOrd="0" presId="urn:microsoft.com/office/officeart/2005/8/layout/orgChart1"/>
    <dgm:cxn modelId="{66FDDC11-F28C-4B3A-AC7B-A78E6FC0C3BB}" type="presParOf" srcId="{DFF4D6EE-4624-4056-86CC-81C9CF8E81DE}" destId="{69A89AE5-0DDC-461E-93CD-D9D0A5513C9D}" srcOrd="1" destOrd="0" presId="urn:microsoft.com/office/officeart/2005/8/layout/orgChart1"/>
    <dgm:cxn modelId="{AC5C471F-9888-4E29-A2F2-B02A7C2A2F3A}" type="presParOf" srcId="{F61A4BB1-688A-4BB7-94DE-16F3D9C863A0}" destId="{CD0C36EE-BA9F-410D-BA3E-1CCFF166F379}" srcOrd="1" destOrd="0" presId="urn:microsoft.com/office/officeart/2005/8/layout/orgChart1"/>
    <dgm:cxn modelId="{1E5058D4-4870-46FB-A31F-B9E8F6C5FE6D}" type="presParOf" srcId="{F61A4BB1-688A-4BB7-94DE-16F3D9C863A0}" destId="{9359AE56-D70C-49D7-99D4-A1D115A8DDCD}" srcOrd="2" destOrd="0" presId="urn:microsoft.com/office/officeart/2005/8/layout/orgChart1"/>
    <dgm:cxn modelId="{41C1074A-C0B2-458C-A882-A727CED0D331}" type="presParOf" srcId="{9503674F-A9A6-4BC5-B52F-D3FBAD4C4E5B}" destId="{5A288170-35C9-4B35-9FAC-2086DAB67888}" srcOrd="8" destOrd="0" presId="urn:microsoft.com/office/officeart/2005/8/layout/orgChart1"/>
    <dgm:cxn modelId="{23B8E060-6578-4B7C-8414-C2882FE8BCD6}" type="presParOf" srcId="{9503674F-A9A6-4BC5-B52F-D3FBAD4C4E5B}" destId="{34E0CE08-E64F-4106-A4AA-2009688B8A18}" srcOrd="9" destOrd="0" presId="urn:microsoft.com/office/officeart/2005/8/layout/orgChart1"/>
    <dgm:cxn modelId="{50677D7E-3166-42D5-B1F2-04FC39F56827}" type="presParOf" srcId="{34E0CE08-E64F-4106-A4AA-2009688B8A18}" destId="{642D1AE8-92C6-4D50-AD49-302AAE8BB7A0}" srcOrd="0" destOrd="0" presId="urn:microsoft.com/office/officeart/2005/8/layout/orgChart1"/>
    <dgm:cxn modelId="{63B418BB-3762-4CCC-9B2A-59A967C803E1}" type="presParOf" srcId="{642D1AE8-92C6-4D50-AD49-302AAE8BB7A0}" destId="{13AAF1A0-CAF8-44FA-9DFE-DAFDB1EC1DF0}" srcOrd="0" destOrd="0" presId="urn:microsoft.com/office/officeart/2005/8/layout/orgChart1"/>
    <dgm:cxn modelId="{83FF6067-0A74-44B2-8E34-83E10F7F4370}" type="presParOf" srcId="{642D1AE8-92C6-4D50-AD49-302AAE8BB7A0}" destId="{1F162658-B543-43D3-BDD6-D33465A64788}" srcOrd="1" destOrd="0" presId="urn:microsoft.com/office/officeart/2005/8/layout/orgChart1"/>
    <dgm:cxn modelId="{C1E6E9EF-F3D8-469A-A3B3-A7620100311D}" type="presParOf" srcId="{34E0CE08-E64F-4106-A4AA-2009688B8A18}" destId="{CD85E52D-E479-44C9-B5E4-2701E0B0E0E0}" srcOrd="1" destOrd="0" presId="urn:microsoft.com/office/officeart/2005/8/layout/orgChart1"/>
    <dgm:cxn modelId="{C756F35D-E2CF-4007-A0E3-13AFD9FEED47}" type="presParOf" srcId="{34E0CE08-E64F-4106-A4AA-2009688B8A18}" destId="{DC9C20ED-DD3A-450E-8EBA-AD28BF5F7DA7}" srcOrd="2" destOrd="0" presId="urn:microsoft.com/office/officeart/2005/8/layout/orgChart1"/>
    <dgm:cxn modelId="{00AFC675-3B79-4888-AE75-C48F8C3667D5}" type="presParOf" srcId="{9503674F-A9A6-4BC5-B52F-D3FBAD4C4E5B}" destId="{F7CA43A1-AB98-43AE-8FB3-456413F6927F}" srcOrd="10" destOrd="0" presId="urn:microsoft.com/office/officeart/2005/8/layout/orgChart1"/>
    <dgm:cxn modelId="{452DC23F-6EF7-4A74-A6CF-B25BEDCE7802}" type="presParOf" srcId="{9503674F-A9A6-4BC5-B52F-D3FBAD4C4E5B}" destId="{E533CD11-CF6E-4B91-8FC3-E47C4D6D54A2}" srcOrd="11" destOrd="0" presId="urn:microsoft.com/office/officeart/2005/8/layout/orgChart1"/>
    <dgm:cxn modelId="{7463EF4A-E677-4B27-A0F5-781DE122CAF6}" type="presParOf" srcId="{E533CD11-CF6E-4B91-8FC3-E47C4D6D54A2}" destId="{341ADD58-0837-4E58-9CEE-D52F8D726A10}" srcOrd="0" destOrd="0" presId="urn:microsoft.com/office/officeart/2005/8/layout/orgChart1"/>
    <dgm:cxn modelId="{B646A154-C850-4989-9AB7-405CFC6CBFD9}" type="presParOf" srcId="{341ADD58-0837-4E58-9CEE-D52F8D726A10}" destId="{1B3CC73E-6100-4509-BC8D-36E30AC5894D}" srcOrd="0" destOrd="0" presId="urn:microsoft.com/office/officeart/2005/8/layout/orgChart1"/>
    <dgm:cxn modelId="{07B1111E-A2A7-47C1-9A2B-C534A1B3D0A4}" type="presParOf" srcId="{341ADD58-0837-4E58-9CEE-D52F8D726A10}" destId="{5447B844-63A1-4295-A883-38D4B314BB33}" srcOrd="1" destOrd="0" presId="urn:microsoft.com/office/officeart/2005/8/layout/orgChart1"/>
    <dgm:cxn modelId="{7421B10C-90F5-40C6-A9AB-4F5F76EE913B}" type="presParOf" srcId="{E533CD11-CF6E-4B91-8FC3-E47C4D6D54A2}" destId="{37765B68-2F37-40F5-86B8-479E5C505719}" srcOrd="1" destOrd="0" presId="urn:microsoft.com/office/officeart/2005/8/layout/orgChart1"/>
    <dgm:cxn modelId="{F299EB86-E4DA-4BA7-9645-ADF7446CAF15}" type="presParOf" srcId="{E533CD11-CF6E-4B91-8FC3-E47C4D6D54A2}" destId="{4583EE3B-42EB-47CE-8676-39384E1ED46F}" srcOrd="2" destOrd="0" presId="urn:microsoft.com/office/officeart/2005/8/layout/orgChart1"/>
    <dgm:cxn modelId="{EC2ABB91-7A7F-42B6-B079-BD4FC403024C}" type="presParOf" srcId="{9503674F-A9A6-4BC5-B52F-D3FBAD4C4E5B}" destId="{C25C6770-9343-4C19-98D0-C1C81B947878}" srcOrd="12" destOrd="0" presId="urn:microsoft.com/office/officeart/2005/8/layout/orgChart1"/>
    <dgm:cxn modelId="{674F68A7-9F69-422A-AACA-191699D7B757}" type="presParOf" srcId="{9503674F-A9A6-4BC5-B52F-D3FBAD4C4E5B}" destId="{854DC9FB-A9D4-45C3-873B-2038BC7C2511}" srcOrd="13" destOrd="0" presId="urn:microsoft.com/office/officeart/2005/8/layout/orgChart1"/>
    <dgm:cxn modelId="{C05A9BEF-AF1C-47BC-B364-D54FCD099B38}" type="presParOf" srcId="{854DC9FB-A9D4-45C3-873B-2038BC7C2511}" destId="{DB646B48-D547-476F-A6BA-9EA9DE6B92AD}" srcOrd="0" destOrd="0" presId="urn:microsoft.com/office/officeart/2005/8/layout/orgChart1"/>
    <dgm:cxn modelId="{61A509BD-3A6A-48ED-B70C-AFFF09094648}" type="presParOf" srcId="{DB646B48-D547-476F-A6BA-9EA9DE6B92AD}" destId="{C3BC6F1D-12D0-4D01-91EA-17C40C8D1F9F}" srcOrd="0" destOrd="0" presId="urn:microsoft.com/office/officeart/2005/8/layout/orgChart1"/>
    <dgm:cxn modelId="{5905E9E6-1244-4C9F-BC8A-16B54F6B0031}" type="presParOf" srcId="{DB646B48-D547-476F-A6BA-9EA9DE6B92AD}" destId="{726B85F8-1084-4D75-9719-43643F752FAF}" srcOrd="1" destOrd="0" presId="urn:microsoft.com/office/officeart/2005/8/layout/orgChart1"/>
    <dgm:cxn modelId="{6C3AFA29-6E1C-405B-8171-9F3307790DA8}" type="presParOf" srcId="{854DC9FB-A9D4-45C3-873B-2038BC7C2511}" destId="{EA573178-EF64-4D7B-9E35-2AF6408B84F8}" srcOrd="1" destOrd="0" presId="urn:microsoft.com/office/officeart/2005/8/layout/orgChart1"/>
    <dgm:cxn modelId="{7C8D814B-007E-43B5-BC4A-94CCCA10B1E9}" type="presParOf" srcId="{854DC9FB-A9D4-45C3-873B-2038BC7C2511}" destId="{63EC0604-EBF2-4C2C-BF61-56F9F524195B}" srcOrd="2" destOrd="0" presId="urn:microsoft.com/office/officeart/2005/8/layout/orgChart1"/>
    <dgm:cxn modelId="{DC492D65-16FD-49DC-AB04-D28B60618329}" type="presParOf" srcId="{58673E2C-29FB-421F-BBAC-801E68CAED31}" destId="{C6A04722-F2C7-4A06-9F38-615F643DA48F}" srcOrd="2" destOrd="0" presId="urn:microsoft.com/office/officeart/2005/8/layout/orgChart1"/>
    <dgm:cxn modelId="{E5103EC3-3281-4418-9D36-9C2C3A06B30B}" type="presParOf" srcId="{5C4B8962-9D03-40AF-BE90-759A39327B40}" destId="{B8A6AB36-ACAC-45D7-AEAB-15FEB0C91C07}" srcOrd="4" destOrd="0" presId="urn:microsoft.com/office/officeart/2005/8/layout/orgChart1"/>
    <dgm:cxn modelId="{FF33A9CF-DE9F-48F8-BE62-9D9378000A13}" type="presParOf" srcId="{5C4B8962-9D03-40AF-BE90-759A39327B40}" destId="{F83484E6-1DE8-4DA8-8A8B-2299405FD8E3}" srcOrd="5" destOrd="0" presId="urn:microsoft.com/office/officeart/2005/8/layout/orgChart1"/>
    <dgm:cxn modelId="{E21826EB-E4B8-45CA-A76F-59300881D69C}" type="presParOf" srcId="{F83484E6-1DE8-4DA8-8A8B-2299405FD8E3}" destId="{1BA6410F-194B-41BC-AD5E-B0557586DB01}" srcOrd="0" destOrd="0" presId="urn:microsoft.com/office/officeart/2005/8/layout/orgChart1"/>
    <dgm:cxn modelId="{F20F5A0F-CFDA-45CF-96FB-2C736D6F891E}" type="presParOf" srcId="{1BA6410F-194B-41BC-AD5E-B0557586DB01}" destId="{502FB0D3-22FC-47B7-B951-199FC8BC6802}" srcOrd="0" destOrd="0" presId="urn:microsoft.com/office/officeart/2005/8/layout/orgChart1"/>
    <dgm:cxn modelId="{F9960DA3-5154-40E9-891C-A6A71783926C}" type="presParOf" srcId="{1BA6410F-194B-41BC-AD5E-B0557586DB01}" destId="{F67C8AC8-12D2-43F2-964B-BD86B6D26524}" srcOrd="1" destOrd="0" presId="urn:microsoft.com/office/officeart/2005/8/layout/orgChart1"/>
    <dgm:cxn modelId="{1482A0AE-EAD5-416E-BF10-9C2CA1CEC8A6}" type="presParOf" srcId="{F83484E6-1DE8-4DA8-8A8B-2299405FD8E3}" destId="{6F8CF15F-B907-43AB-B44D-016F3AE8AFA0}" srcOrd="1" destOrd="0" presId="urn:microsoft.com/office/officeart/2005/8/layout/orgChart1"/>
    <dgm:cxn modelId="{1C289C47-74F9-4485-B674-87AE6011F335}" type="presParOf" srcId="{6F8CF15F-B907-43AB-B44D-016F3AE8AFA0}" destId="{21C59BD7-BD99-4766-B08D-1A6AF3ABF8DF}" srcOrd="0" destOrd="0" presId="urn:microsoft.com/office/officeart/2005/8/layout/orgChart1"/>
    <dgm:cxn modelId="{5C751690-465B-4D2A-8019-C72A9A3F7CC9}" type="presParOf" srcId="{6F8CF15F-B907-43AB-B44D-016F3AE8AFA0}" destId="{5BE7BB33-BADA-421C-BF6D-C4252A023081}" srcOrd="1" destOrd="0" presId="urn:microsoft.com/office/officeart/2005/8/layout/orgChart1"/>
    <dgm:cxn modelId="{BF0D6704-33EF-4A7B-AB31-5E654D4B1028}" type="presParOf" srcId="{5BE7BB33-BADA-421C-BF6D-C4252A023081}" destId="{7A5A570B-3AFB-4D96-B6EE-128DD35190B2}" srcOrd="0" destOrd="0" presId="urn:microsoft.com/office/officeart/2005/8/layout/orgChart1"/>
    <dgm:cxn modelId="{F7C837A2-F841-45BA-B1B7-3366902F2980}" type="presParOf" srcId="{7A5A570B-3AFB-4D96-B6EE-128DD35190B2}" destId="{E1A5133C-E9A5-4046-972F-9EC2BB1664C3}" srcOrd="0" destOrd="0" presId="urn:microsoft.com/office/officeart/2005/8/layout/orgChart1"/>
    <dgm:cxn modelId="{3ECDC885-893E-45CF-A37F-409E4980034C}" type="presParOf" srcId="{7A5A570B-3AFB-4D96-B6EE-128DD35190B2}" destId="{24702D40-7995-4E86-B94E-F5F755D0BEA3}" srcOrd="1" destOrd="0" presId="urn:microsoft.com/office/officeart/2005/8/layout/orgChart1"/>
    <dgm:cxn modelId="{23475CE7-1DFA-45D6-9922-FCAC2D76BCAE}" type="presParOf" srcId="{5BE7BB33-BADA-421C-BF6D-C4252A023081}" destId="{1890AABF-E511-432A-9101-6232B5D6B52B}" srcOrd="1" destOrd="0" presId="urn:microsoft.com/office/officeart/2005/8/layout/orgChart1"/>
    <dgm:cxn modelId="{A3F8A89A-657D-4C75-97B7-1BC4F91ECC57}" type="presParOf" srcId="{1890AABF-E511-432A-9101-6232B5D6B52B}" destId="{947A21B5-D182-4145-9C5E-3C6C545E1013}" srcOrd="0" destOrd="0" presId="urn:microsoft.com/office/officeart/2005/8/layout/orgChart1"/>
    <dgm:cxn modelId="{D7EA12D5-1371-49DF-A831-71BE9966243D}" type="presParOf" srcId="{1890AABF-E511-432A-9101-6232B5D6B52B}" destId="{8616B763-CB2B-494D-92B1-463B7855E55F}" srcOrd="1" destOrd="0" presId="urn:microsoft.com/office/officeart/2005/8/layout/orgChart1"/>
    <dgm:cxn modelId="{AC6988E0-BA70-452A-AABE-24FD24830E2C}" type="presParOf" srcId="{8616B763-CB2B-494D-92B1-463B7855E55F}" destId="{A67B406C-575D-490B-A6A9-A55EC89A8CDE}" srcOrd="0" destOrd="0" presId="urn:microsoft.com/office/officeart/2005/8/layout/orgChart1"/>
    <dgm:cxn modelId="{88D628CA-0C6B-4345-9F4C-30CF582085E4}" type="presParOf" srcId="{A67B406C-575D-490B-A6A9-A55EC89A8CDE}" destId="{8EA00673-F5DC-4834-9F87-FB73FBD14B97}" srcOrd="0" destOrd="0" presId="urn:microsoft.com/office/officeart/2005/8/layout/orgChart1"/>
    <dgm:cxn modelId="{6AE0DAAF-4287-448A-9592-12F4B9C8E5D4}" type="presParOf" srcId="{A67B406C-575D-490B-A6A9-A55EC89A8CDE}" destId="{9308549F-ABD7-4486-975F-ADC069417C2E}" srcOrd="1" destOrd="0" presId="urn:microsoft.com/office/officeart/2005/8/layout/orgChart1"/>
    <dgm:cxn modelId="{41090038-9B7D-4CF3-82DC-E3076F55059E}" type="presParOf" srcId="{8616B763-CB2B-494D-92B1-463B7855E55F}" destId="{AA735941-A088-44F7-AEC5-9446538F1EBC}" srcOrd="1" destOrd="0" presId="urn:microsoft.com/office/officeart/2005/8/layout/orgChart1"/>
    <dgm:cxn modelId="{71F129A7-F339-4913-8B32-058CA12D9D13}" type="presParOf" srcId="{8616B763-CB2B-494D-92B1-463B7855E55F}" destId="{6BEA4550-D131-4DC3-B488-E651C5FB145F}" srcOrd="2" destOrd="0" presId="urn:microsoft.com/office/officeart/2005/8/layout/orgChart1"/>
    <dgm:cxn modelId="{2056750D-CE6E-41FE-A67B-89DFC7903B24}" type="presParOf" srcId="{1890AABF-E511-432A-9101-6232B5D6B52B}" destId="{5C063AC9-4D8D-4D38-ABE9-912ECAF5AA06}" srcOrd="2" destOrd="0" presId="urn:microsoft.com/office/officeart/2005/8/layout/orgChart1"/>
    <dgm:cxn modelId="{F1083DAD-3509-46EE-A4B7-F13D3B913916}" type="presParOf" srcId="{1890AABF-E511-432A-9101-6232B5D6B52B}" destId="{C263F535-ACA2-4610-891E-0DA31B593470}" srcOrd="3" destOrd="0" presId="urn:microsoft.com/office/officeart/2005/8/layout/orgChart1"/>
    <dgm:cxn modelId="{7B5F7652-C1D2-4EC0-A794-7332033B7464}" type="presParOf" srcId="{C263F535-ACA2-4610-891E-0DA31B593470}" destId="{4F26CDC4-F5BC-4D43-B723-37953BD49DE0}" srcOrd="0" destOrd="0" presId="urn:microsoft.com/office/officeart/2005/8/layout/orgChart1"/>
    <dgm:cxn modelId="{B446E4D7-FCCA-4FC2-B2F5-8C8A626B2EAD}" type="presParOf" srcId="{4F26CDC4-F5BC-4D43-B723-37953BD49DE0}" destId="{271DE13E-1903-4491-B7A0-77AED4A64590}" srcOrd="0" destOrd="0" presId="urn:microsoft.com/office/officeart/2005/8/layout/orgChart1"/>
    <dgm:cxn modelId="{ADA41A12-3053-4C2A-9918-54ACFE5C8152}" type="presParOf" srcId="{4F26CDC4-F5BC-4D43-B723-37953BD49DE0}" destId="{BF3B8380-C355-4C8C-89D8-F0EFC5E2D2C6}" srcOrd="1" destOrd="0" presId="urn:microsoft.com/office/officeart/2005/8/layout/orgChart1"/>
    <dgm:cxn modelId="{3525A925-E5DB-47EE-A1D4-6DC1B2E87311}" type="presParOf" srcId="{C263F535-ACA2-4610-891E-0DA31B593470}" destId="{1D18AC27-BFDF-4829-8B1F-264F52FAC531}" srcOrd="1" destOrd="0" presId="urn:microsoft.com/office/officeart/2005/8/layout/orgChart1"/>
    <dgm:cxn modelId="{36332FB7-3179-484E-AD26-44F6FDE75923}" type="presParOf" srcId="{C263F535-ACA2-4610-891E-0DA31B593470}" destId="{5AF01284-32EA-4B9D-9CE6-B75021EFB4A1}" srcOrd="2" destOrd="0" presId="urn:microsoft.com/office/officeart/2005/8/layout/orgChart1"/>
    <dgm:cxn modelId="{56A1CC80-015E-4B38-B19D-D4F629DAE324}" type="presParOf" srcId="{1890AABF-E511-432A-9101-6232B5D6B52B}" destId="{22B03391-DBD0-4B9A-A2AD-FAC1132BDF95}" srcOrd="4" destOrd="0" presId="urn:microsoft.com/office/officeart/2005/8/layout/orgChart1"/>
    <dgm:cxn modelId="{E999786C-F098-4A40-9051-D2D49552BC04}" type="presParOf" srcId="{1890AABF-E511-432A-9101-6232B5D6B52B}" destId="{6863BDF5-46F5-4D65-B2A6-28E74598EFBE}" srcOrd="5" destOrd="0" presId="urn:microsoft.com/office/officeart/2005/8/layout/orgChart1"/>
    <dgm:cxn modelId="{A6239489-17CA-4620-A1E1-EC27412DACBF}" type="presParOf" srcId="{6863BDF5-46F5-4D65-B2A6-28E74598EFBE}" destId="{8E9AC548-4D14-445B-B05E-D3439A727D6E}" srcOrd="0" destOrd="0" presId="urn:microsoft.com/office/officeart/2005/8/layout/orgChart1"/>
    <dgm:cxn modelId="{1D36EA6C-DD40-4FC5-8E43-39F7B7257674}" type="presParOf" srcId="{8E9AC548-4D14-445B-B05E-D3439A727D6E}" destId="{7FEFCEBE-23B9-483B-A397-513CE1B0F36C}" srcOrd="0" destOrd="0" presId="urn:microsoft.com/office/officeart/2005/8/layout/orgChart1"/>
    <dgm:cxn modelId="{857A82B3-67D4-4B91-9AF7-65B4F39E29FD}" type="presParOf" srcId="{8E9AC548-4D14-445B-B05E-D3439A727D6E}" destId="{AE4B3326-47EA-493A-AE6A-7604EB6E3606}" srcOrd="1" destOrd="0" presId="urn:microsoft.com/office/officeart/2005/8/layout/orgChart1"/>
    <dgm:cxn modelId="{CF27EB9E-B0ED-4F8F-80B0-7EEF679D75D5}" type="presParOf" srcId="{6863BDF5-46F5-4D65-B2A6-28E74598EFBE}" destId="{4893B5F6-0836-4974-8CC0-21082CBFE562}" srcOrd="1" destOrd="0" presId="urn:microsoft.com/office/officeart/2005/8/layout/orgChart1"/>
    <dgm:cxn modelId="{5FA84A17-A6D2-41C5-B67B-45F11F0BE5EF}" type="presParOf" srcId="{6863BDF5-46F5-4D65-B2A6-28E74598EFBE}" destId="{2371D2FD-9D23-48F1-90F1-61319045F96A}" srcOrd="2" destOrd="0" presId="urn:microsoft.com/office/officeart/2005/8/layout/orgChart1"/>
    <dgm:cxn modelId="{CF30EEA6-597E-477E-9944-207A9B3E206C}" type="presParOf" srcId="{1890AABF-E511-432A-9101-6232B5D6B52B}" destId="{A6A3A8F0-704C-4BFF-9643-A6DAE1CA6091}" srcOrd="6" destOrd="0" presId="urn:microsoft.com/office/officeart/2005/8/layout/orgChart1"/>
    <dgm:cxn modelId="{5BD3EE0E-93F0-4E57-9B3F-0277722C2B8F}" type="presParOf" srcId="{1890AABF-E511-432A-9101-6232B5D6B52B}" destId="{A91F91CE-C248-4541-ABB4-0278F7E51F70}" srcOrd="7" destOrd="0" presId="urn:microsoft.com/office/officeart/2005/8/layout/orgChart1"/>
    <dgm:cxn modelId="{DD0EA379-1262-4D3C-9726-950C87FF9ADC}" type="presParOf" srcId="{A91F91CE-C248-4541-ABB4-0278F7E51F70}" destId="{1538315E-3AFA-44B0-993E-D8F95393A981}" srcOrd="0" destOrd="0" presId="urn:microsoft.com/office/officeart/2005/8/layout/orgChart1"/>
    <dgm:cxn modelId="{A99180D6-8CAA-4FC4-A4B7-AB3D2B568D74}" type="presParOf" srcId="{1538315E-3AFA-44B0-993E-D8F95393A981}" destId="{B934DBAA-FEB1-4FB1-A8E2-8EA96C63C5B4}" srcOrd="0" destOrd="0" presId="urn:microsoft.com/office/officeart/2005/8/layout/orgChart1"/>
    <dgm:cxn modelId="{E7FB2718-9961-4D29-8B5D-0D4BDD5B5C88}" type="presParOf" srcId="{1538315E-3AFA-44B0-993E-D8F95393A981}" destId="{1E2C11EE-3E98-4AE0-BE0C-F73D06D9E239}" srcOrd="1" destOrd="0" presId="urn:microsoft.com/office/officeart/2005/8/layout/orgChart1"/>
    <dgm:cxn modelId="{4B2A87B3-6D89-450E-9B52-D5AD657F81D6}" type="presParOf" srcId="{A91F91CE-C248-4541-ABB4-0278F7E51F70}" destId="{F17A1E45-288F-4C69-B739-A748D81E3588}" srcOrd="1" destOrd="0" presId="urn:microsoft.com/office/officeart/2005/8/layout/orgChart1"/>
    <dgm:cxn modelId="{91816907-2938-4880-A157-1EBA7112EC28}" type="presParOf" srcId="{A91F91CE-C248-4541-ABB4-0278F7E51F70}" destId="{90593872-969E-43F0-ADF0-7FE93B79DEF6}" srcOrd="2" destOrd="0" presId="urn:microsoft.com/office/officeart/2005/8/layout/orgChart1"/>
    <dgm:cxn modelId="{F17FAD9D-2234-4D7F-9CB5-E270EF203998}" type="presParOf" srcId="{1890AABF-E511-432A-9101-6232B5D6B52B}" destId="{DAD748E1-9542-4D63-A2DE-8315D5A83F73}" srcOrd="8" destOrd="0" presId="urn:microsoft.com/office/officeart/2005/8/layout/orgChart1"/>
    <dgm:cxn modelId="{ADAC8C85-B0DC-46E2-85B9-ECDC60FF9D59}" type="presParOf" srcId="{1890AABF-E511-432A-9101-6232B5D6B52B}" destId="{94051B27-6198-4F70-AD67-56AAA82F8DEF}" srcOrd="9" destOrd="0" presId="urn:microsoft.com/office/officeart/2005/8/layout/orgChart1"/>
    <dgm:cxn modelId="{E9BFDADA-43C1-45BD-83FF-A89546E35D84}" type="presParOf" srcId="{94051B27-6198-4F70-AD67-56AAA82F8DEF}" destId="{91052B33-3EC0-4E03-8668-77E7CA9BDDE8}" srcOrd="0" destOrd="0" presId="urn:microsoft.com/office/officeart/2005/8/layout/orgChart1"/>
    <dgm:cxn modelId="{4461A781-D5BA-4516-84A2-F01AFEE8E45E}" type="presParOf" srcId="{91052B33-3EC0-4E03-8668-77E7CA9BDDE8}" destId="{9EEFCAB6-1F78-4A3D-A044-B57FD8CCE4BB}" srcOrd="0" destOrd="0" presId="urn:microsoft.com/office/officeart/2005/8/layout/orgChart1"/>
    <dgm:cxn modelId="{AFDF1579-BD0B-421F-94D0-C9093979FFD9}" type="presParOf" srcId="{91052B33-3EC0-4E03-8668-77E7CA9BDDE8}" destId="{E4E23BA7-A7A9-4989-A7E6-6492AFF0159B}" srcOrd="1" destOrd="0" presId="urn:microsoft.com/office/officeart/2005/8/layout/orgChart1"/>
    <dgm:cxn modelId="{D7C31C69-7972-44BD-A47E-B9A2DB545121}" type="presParOf" srcId="{94051B27-6198-4F70-AD67-56AAA82F8DEF}" destId="{1A16EC50-A862-40FC-A68A-CDE83E0FC418}" srcOrd="1" destOrd="0" presId="urn:microsoft.com/office/officeart/2005/8/layout/orgChart1"/>
    <dgm:cxn modelId="{8B77B04F-9D56-47BE-8F32-0A7D31A57A42}" type="presParOf" srcId="{94051B27-6198-4F70-AD67-56AAA82F8DEF}" destId="{41EFFD8D-FE67-4D4B-B8F9-97359CD403B6}" srcOrd="2" destOrd="0" presId="urn:microsoft.com/office/officeart/2005/8/layout/orgChart1"/>
    <dgm:cxn modelId="{1BB038C3-713D-468E-8E1E-3D8576CC7572}" type="presParOf" srcId="{5BE7BB33-BADA-421C-BF6D-C4252A023081}" destId="{667E41FB-3264-4EA5-9207-45A12A0D8395}" srcOrd="2" destOrd="0" presId="urn:microsoft.com/office/officeart/2005/8/layout/orgChart1"/>
    <dgm:cxn modelId="{F44D7F72-91FA-4A12-9AA8-33C202EA78D8}" type="presParOf" srcId="{6F8CF15F-B907-43AB-B44D-016F3AE8AFA0}" destId="{1125E4FD-AD87-457B-AF0E-5C297B299A02}" srcOrd="2" destOrd="0" presId="urn:microsoft.com/office/officeart/2005/8/layout/orgChart1"/>
    <dgm:cxn modelId="{48C3E288-0BFD-47B6-8A87-76AF81C25EAB}" type="presParOf" srcId="{6F8CF15F-B907-43AB-B44D-016F3AE8AFA0}" destId="{0F2B4ED6-377A-49E7-A991-F6B2E7C29EF5}" srcOrd="3" destOrd="0" presId="urn:microsoft.com/office/officeart/2005/8/layout/orgChart1"/>
    <dgm:cxn modelId="{D2B6594D-768E-4B42-A827-BA74321D94F9}" type="presParOf" srcId="{0F2B4ED6-377A-49E7-A991-F6B2E7C29EF5}" destId="{F5E93015-686F-41C6-B822-A7E6A6A63A9C}" srcOrd="0" destOrd="0" presId="urn:microsoft.com/office/officeart/2005/8/layout/orgChart1"/>
    <dgm:cxn modelId="{6BC99507-FB82-44E2-921E-661A0E4FD81D}" type="presParOf" srcId="{F5E93015-686F-41C6-B822-A7E6A6A63A9C}" destId="{453702AB-3A29-42C5-8A35-04D9CF8FF20F}" srcOrd="0" destOrd="0" presId="urn:microsoft.com/office/officeart/2005/8/layout/orgChart1"/>
    <dgm:cxn modelId="{85ABBA9E-F8C7-4922-8575-CD47349729D5}" type="presParOf" srcId="{F5E93015-686F-41C6-B822-A7E6A6A63A9C}" destId="{6D8B8E34-748C-4C7A-B9A1-C14D26D37E13}" srcOrd="1" destOrd="0" presId="urn:microsoft.com/office/officeart/2005/8/layout/orgChart1"/>
    <dgm:cxn modelId="{92D8B56D-6D3E-4C3F-92A7-F9AC8E4C578C}" type="presParOf" srcId="{0F2B4ED6-377A-49E7-A991-F6B2E7C29EF5}" destId="{F61E5CCD-971B-4B89-83FF-8AEB751E9560}" srcOrd="1" destOrd="0" presId="urn:microsoft.com/office/officeart/2005/8/layout/orgChart1"/>
    <dgm:cxn modelId="{035AF06E-C2B5-49E4-9218-8AB3FAA650A3}" type="presParOf" srcId="{F61E5CCD-971B-4B89-83FF-8AEB751E9560}" destId="{C8996D2B-262A-4C66-9152-E99EEF2CC36F}" srcOrd="0" destOrd="0" presId="urn:microsoft.com/office/officeart/2005/8/layout/orgChart1"/>
    <dgm:cxn modelId="{865513A6-9AA8-4B3D-B3B6-E5AFF724E575}" type="presParOf" srcId="{F61E5CCD-971B-4B89-83FF-8AEB751E9560}" destId="{9502F32D-F013-4A48-8C83-350494F5F63A}" srcOrd="1" destOrd="0" presId="urn:microsoft.com/office/officeart/2005/8/layout/orgChart1"/>
    <dgm:cxn modelId="{D5F51E30-EA65-4175-B7A1-11CC30014B2B}" type="presParOf" srcId="{9502F32D-F013-4A48-8C83-350494F5F63A}" destId="{8A6C991F-38C6-4FEC-AA33-2E06251670CB}" srcOrd="0" destOrd="0" presId="urn:microsoft.com/office/officeart/2005/8/layout/orgChart1"/>
    <dgm:cxn modelId="{2A04EA78-096A-4024-B9CA-C6907905A328}" type="presParOf" srcId="{8A6C991F-38C6-4FEC-AA33-2E06251670CB}" destId="{86DE3777-8D3D-44B1-82A0-78AD3E259563}" srcOrd="0" destOrd="0" presId="urn:microsoft.com/office/officeart/2005/8/layout/orgChart1"/>
    <dgm:cxn modelId="{7E00DD67-442B-415E-8823-EF3DC9B55F65}" type="presParOf" srcId="{8A6C991F-38C6-4FEC-AA33-2E06251670CB}" destId="{C21727FC-ECDA-408E-A60A-7F8673D3D4F9}" srcOrd="1" destOrd="0" presId="urn:microsoft.com/office/officeart/2005/8/layout/orgChart1"/>
    <dgm:cxn modelId="{03CF6ACC-6638-4C68-907E-7FDD3E500B40}" type="presParOf" srcId="{9502F32D-F013-4A48-8C83-350494F5F63A}" destId="{F3CB5889-EC20-466D-8D18-8E64F21435DD}" srcOrd="1" destOrd="0" presId="urn:microsoft.com/office/officeart/2005/8/layout/orgChart1"/>
    <dgm:cxn modelId="{F400A94C-5DFD-44CC-B9D1-99C0BB548DD0}" type="presParOf" srcId="{9502F32D-F013-4A48-8C83-350494F5F63A}" destId="{A2CE498C-66E8-4CD3-9683-1A2F52DE9A24}" srcOrd="2" destOrd="0" presId="urn:microsoft.com/office/officeart/2005/8/layout/orgChart1"/>
    <dgm:cxn modelId="{0C793975-40F0-4024-AD35-A0D9619244DB}" type="presParOf" srcId="{F61E5CCD-971B-4B89-83FF-8AEB751E9560}" destId="{570E62A5-4168-4857-8899-60E9B4D55A9E}" srcOrd="2" destOrd="0" presId="urn:microsoft.com/office/officeart/2005/8/layout/orgChart1"/>
    <dgm:cxn modelId="{38B4266D-0BFE-4884-95ED-4AEF8BCBE8AD}" type="presParOf" srcId="{F61E5CCD-971B-4B89-83FF-8AEB751E9560}" destId="{ECF35C6C-6598-448F-AF5E-246B1DB9FC04}" srcOrd="3" destOrd="0" presId="urn:microsoft.com/office/officeart/2005/8/layout/orgChart1"/>
    <dgm:cxn modelId="{932C74C8-8328-4B8D-A266-69AA0D7A12B8}" type="presParOf" srcId="{ECF35C6C-6598-448F-AF5E-246B1DB9FC04}" destId="{5E5B40DF-05B1-4F6B-9AC5-FA462839C7A2}" srcOrd="0" destOrd="0" presId="urn:microsoft.com/office/officeart/2005/8/layout/orgChart1"/>
    <dgm:cxn modelId="{7152E99D-5DF9-4CE2-9FCF-97214A3C71F6}" type="presParOf" srcId="{5E5B40DF-05B1-4F6B-9AC5-FA462839C7A2}" destId="{691A3AED-E794-4AB3-B894-ED15A2DD3BE1}" srcOrd="0" destOrd="0" presId="urn:microsoft.com/office/officeart/2005/8/layout/orgChart1"/>
    <dgm:cxn modelId="{2D74D61A-7952-42B4-9392-61C2A7BDCEDD}" type="presParOf" srcId="{5E5B40DF-05B1-4F6B-9AC5-FA462839C7A2}" destId="{5EF0AD8D-8A61-49B2-ADAC-304D38D07A5C}" srcOrd="1" destOrd="0" presId="urn:microsoft.com/office/officeart/2005/8/layout/orgChart1"/>
    <dgm:cxn modelId="{BB416E5C-7314-458C-B5EF-9629A71954BB}" type="presParOf" srcId="{ECF35C6C-6598-448F-AF5E-246B1DB9FC04}" destId="{0E4E8959-87FF-4D0A-AE7D-4DE9AAC74274}" srcOrd="1" destOrd="0" presId="urn:microsoft.com/office/officeart/2005/8/layout/orgChart1"/>
    <dgm:cxn modelId="{02994E95-EC5C-47B3-B3F4-40CB53A93158}" type="presParOf" srcId="{ECF35C6C-6598-448F-AF5E-246B1DB9FC04}" destId="{03C839B6-F9A6-452C-86ED-D0B32F7FE279}" srcOrd="2" destOrd="0" presId="urn:microsoft.com/office/officeart/2005/8/layout/orgChart1"/>
    <dgm:cxn modelId="{B4B0B254-9BBD-43FB-8B31-7E13DB8E9319}" type="presParOf" srcId="{F61E5CCD-971B-4B89-83FF-8AEB751E9560}" destId="{12A249E9-DA00-4036-BC38-A4583D4C746C}" srcOrd="4" destOrd="0" presId="urn:microsoft.com/office/officeart/2005/8/layout/orgChart1"/>
    <dgm:cxn modelId="{A8402D99-5FF3-407F-B11C-7BC5DAE0B6DB}" type="presParOf" srcId="{F61E5CCD-971B-4B89-83FF-8AEB751E9560}" destId="{01FDEC02-305E-401E-819C-B6751EFC94B5}" srcOrd="5" destOrd="0" presId="urn:microsoft.com/office/officeart/2005/8/layout/orgChart1"/>
    <dgm:cxn modelId="{41A5C0F3-3C94-48EC-9068-CC628B43DFF3}" type="presParOf" srcId="{01FDEC02-305E-401E-819C-B6751EFC94B5}" destId="{097A07B1-A925-43FF-B853-49627DD2CC4A}" srcOrd="0" destOrd="0" presId="urn:microsoft.com/office/officeart/2005/8/layout/orgChart1"/>
    <dgm:cxn modelId="{ABAE670B-BA41-4881-B630-4FDE044DE941}" type="presParOf" srcId="{097A07B1-A925-43FF-B853-49627DD2CC4A}" destId="{819B4707-7BCA-4597-BD89-891A0D6E81B4}" srcOrd="0" destOrd="0" presId="urn:microsoft.com/office/officeart/2005/8/layout/orgChart1"/>
    <dgm:cxn modelId="{533A6B5C-7CFF-4B0C-B477-957C3D40D4F0}" type="presParOf" srcId="{097A07B1-A925-43FF-B853-49627DD2CC4A}" destId="{A58675FB-A37B-45EA-8FC3-139A0F448342}" srcOrd="1" destOrd="0" presId="urn:microsoft.com/office/officeart/2005/8/layout/orgChart1"/>
    <dgm:cxn modelId="{DE456B1B-852A-4DB1-8BFC-79ABA2BD49C3}" type="presParOf" srcId="{01FDEC02-305E-401E-819C-B6751EFC94B5}" destId="{E907F0C8-09AA-44CD-B579-64585BCD6D0E}" srcOrd="1" destOrd="0" presId="urn:microsoft.com/office/officeart/2005/8/layout/orgChart1"/>
    <dgm:cxn modelId="{703CA0DA-0122-4807-9B30-0F238D33A5A1}" type="presParOf" srcId="{01FDEC02-305E-401E-819C-B6751EFC94B5}" destId="{7586A066-8AA5-4D64-9E71-B1BA0068DE11}" srcOrd="2" destOrd="0" presId="urn:microsoft.com/office/officeart/2005/8/layout/orgChart1"/>
    <dgm:cxn modelId="{C54CD415-8B21-463B-A2B2-D4F359C8E223}" type="presParOf" srcId="{F61E5CCD-971B-4B89-83FF-8AEB751E9560}" destId="{3ADFF50F-CDB1-4639-88C1-C0DA36F8DA91}" srcOrd="6" destOrd="0" presId="urn:microsoft.com/office/officeart/2005/8/layout/orgChart1"/>
    <dgm:cxn modelId="{DC45D704-907F-4D05-89B1-978EE7DF1A90}" type="presParOf" srcId="{F61E5CCD-971B-4B89-83FF-8AEB751E9560}" destId="{770283F6-94B8-4771-86EF-4B5A185584FB}" srcOrd="7" destOrd="0" presId="urn:microsoft.com/office/officeart/2005/8/layout/orgChart1"/>
    <dgm:cxn modelId="{A26CA058-64AF-4F31-9D5F-47F1ECFD6A72}" type="presParOf" srcId="{770283F6-94B8-4771-86EF-4B5A185584FB}" destId="{A73EC508-815B-4861-ADAF-923B803B8276}" srcOrd="0" destOrd="0" presId="urn:microsoft.com/office/officeart/2005/8/layout/orgChart1"/>
    <dgm:cxn modelId="{9383D2D1-4A19-48B0-99B9-1B8C02AB7E14}" type="presParOf" srcId="{A73EC508-815B-4861-ADAF-923B803B8276}" destId="{B7392E1D-3D0D-409B-A22F-4BE04F626F17}" srcOrd="0" destOrd="0" presId="urn:microsoft.com/office/officeart/2005/8/layout/orgChart1"/>
    <dgm:cxn modelId="{CF703116-E8B9-4BD8-8493-4E7C6246C824}" type="presParOf" srcId="{A73EC508-815B-4861-ADAF-923B803B8276}" destId="{17763738-F271-44A6-B912-D34A694CF83C}" srcOrd="1" destOrd="0" presId="urn:microsoft.com/office/officeart/2005/8/layout/orgChart1"/>
    <dgm:cxn modelId="{2599DD06-1B26-411B-A976-64C4BBBDE3A6}" type="presParOf" srcId="{770283F6-94B8-4771-86EF-4B5A185584FB}" destId="{93DC96EC-2D41-4A59-B6AF-19F37F3E512A}" srcOrd="1" destOrd="0" presId="urn:microsoft.com/office/officeart/2005/8/layout/orgChart1"/>
    <dgm:cxn modelId="{8BA0C21D-012D-4928-B038-37830E5D6B74}" type="presParOf" srcId="{770283F6-94B8-4771-86EF-4B5A185584FB}" destId="{561C634E-1A75-4C6C-8518-41D6BC33C1EA}" srcOrd="2" destOrd="0" presId="urn:microsoft.com/office/officeart/2005/8/layout/orgChart1"/>
    <dgm:cxn modelId="{FB98600C-1AD5-415C-9814-7DE85C9785A9}" type="presParOf" srcId="{F61E5CCD-971B-4B89-83FF-8AEB751E9560}" destId="{91979A36-95AE-42C1-9831-4205C7F0D768}" srcOrd="8" destOrd="0" presId="urn:microsoft.com/office/officeart/2005/8/layout/orgChart1"/>
    <dgm:cxn modelId="{A19D6040-D821-4463-B6B5-B8D94D909FCC}" type="presParOf" srcId="{F61E5CCD-971B-4B89-83FF-8AEB751E9560}" destId="{A123D412-4E8F-467D-9FF6-C2D0A88DD94B}" srcOrd="9" destOrd="0" presId="urn:microsoft.com/office/officeart/2005/8/layout/orgChart1"/>
    <dgm:cxn modelId="{803DA58A-99B6-46DF-A113-3229FE509355}" type="presParOf" srcId="{A123D412-4E8F-467D-9FF6-C2D0A88DD94B}" destId="{D88C43CC-C91D-4561-BAA6-6F7EC946677F}" srcOrd="0" destOrd="0" presId="urn:microsoft.com/office/officeart/2005/8/layout/orgChart1"/>
    <dgm:cxn modelId="{A846CBE9-F07D-487D-B2D4-D091492BD83A}" type="presParOf" srcId="{D88C43CC-C91D-4561-BAA6-6F7EC946677F}" destId="{40B6ECCF-D400-49AF-8AEF-B917E3A74E8E}" srcOrd="0" destOrd="0" presId="urn:microsoft.com/office/officeart/2005/8/layout/orgChart1"/>
    <dgm:cxn modelId="{25AE0537-E131-4B1D-B513-AA5AC2A84722}" type="presParOf" srcId="{D88C43CC-C91D-4561-BAA6-6F7EC946677F}" destId="{A22C5918-878C-41E3-AF96-4D0A45DB1CF5}" srcOrd="1" destOrd="0" presId="urn:microsoft.com/office/officeart/2005/8/layout/orgChart1"/>
    <dgm:cxn modelId="{B813BCB6-A60A-41D4-92BE-F3E49BB660D5}" type="presParOf" srcId="{A123D412-4E8F-467D-9FF6-C2D0A88DD94B}" destId="{1B8681D4-A49C-4FEC-83F1-08B07DEAD28F}" srcOrd="1" destOrd="0" presId="urn:microsoft.com/office/officeart/2005/8/layout/orgChart1"/>
    <dgm:cxn modelId="{91CB9731-EBFA-4ABA-835E-36B2FE559573}" type="presParOf" srcId="{A123D412-4E8F-467D-9FF6-C2D0A88DD94B}" destId="{B0D07211-C503-48EE-A0E6-336633A43C30}" srcOrd="2" destOrd="0" presId="urn:microsoft.com/office/officeart/2005/8/layout/orgChart1"/>
    <dgm:cxn modelId="{D5A1C6EF-2392-40BB-894D-172E4E504918}" type="presParOf" srcId="{0F2B4ED6-377A-49E7-A991-F6B2E7C29EF5}" destId="{37861228-9EBA-4EEF-B207-B585F0AD2220}" srcOrd="2" destOrd="0" presId="urn:microsoft.com/office/officeart/2005/8/layout/orgChart1"/>
    <dgm:cxn modelId="{9202A824-5F79-456B-80DA-DB50123378AC}" type="presParOf" srcId="{F83484E6-1DE8-4DA8-8A8B-2299405FD8E3}" destId="{B1C9B7B8-CECA-4439-80CE-907C6432CFC6}" srcOrd="2" destOrd="0" presId="urn:microsoft.com/office/officeart/2005/8/layout/orgChart1"/>
    <dgm:cxn modelId="{F77F25E0-A0B8-4DB3-B32F-8F7413A89600}" type="presParOf" srcId="{5C4B8962-9D03-40AF-BE90-759A39327B40}" destId="{7CFB17C0-5B20-4353-93C1-6E20C61F4780}" srcOrd="6" destOrd="0" presId="urn:microsoft.com/office/officeart/2005/8/layout/orgChart1"/>
    <dgm:cxn modelId="{A81C0773-2126-4D8F-989F-70D8ACF55913}" type="presParOf" srcId="{5C4B8962-9D03-40AF-BE90-759A39327B40}" destId="{CC6E509B-400A-4D24-8F4B-460E5B7420D7}" srcOrd="7" destOrd="0" presId="urn:microsoft.com/office/officeart/2005/8/layout/orgChart1"/>
    <dgm:cxn modelId="{6F296F2A-7067-4D37-96EB-4285057E1D23}" type="presParOf" srcId="{CC6E509B-400A-4D24-8F4B-460E5B7420D7}" destId="{0C66DDED-737B-4B70-8756-61082A2E2C33}" srcOrd="0" destOrd="0" presId="urn:microsoft.com/office/officeart/2005/8/layout/orgChart1"/>
    <dgm:cxn modelId="{F9B5CD4C-4D1C-455A-80EC-C09CB48F09CF}" type="presParOf" srcId="{0C66DDED-737B-4B70-8756-61082A2E2C33}" destId="{F352C011-5030-4CBA-B73F-FF43EED3B2F0}" srcOrd="0" destOrd="0" presId="urn:microsoft.com/office/officeart/2005/8/layout/orgChart1"/>
    <dgm:cxn modelId="{8F10D3FD-C63B-47B2-8C86-590C6BB716C1}" type="presParOf" srcId="{0C66DDED-737B-4B70-8756-61082A2E2C33}" destId="{8D2AF78E-5BC3-416A-A289-283784A450FA}" srcOrd="1" destOrd="0" presId="urn:microsoft.com/office/officeart/2005/8/layout/orgChart1"/>
    <dgm:cxn modelId="{348C3C1A-B829-4D54-8ED7-3959BF81097F}" type="presParOf" srcId="{CC6E509B-400A-4D24-8F4B-460E5B7420D7}" destId="{5AEE1EC1-43D3-4023-B609-18DF1D790CDC}" srcOrd="1" destOrd="0" presId="urn:microsoft.com/office/officeart/2005/8/layout/orgChart1"/>
    <dgm:cxn modelId="{7E90A93F-E654-4635-A260-C195C527A773}" type="presParOf" srcId="{5AEE1EC1-43D3-4023-B609-18DF1D790CDC}" destId="{341F4633-A226-4C0B-9746-40B89330ED83}" srcOrd="0" destOrd="0" presId="urn:microsoft.com/office/officeart/2005/8/layout/orgChart1"/>
    <dgm:cxn modelId="{7ADD7381-DAE9-4070-A25A-40030FB31F68}" type="presParOf" srcId="{5AEE1EC1-43D3-4023-B609-18DF1D790CDC}" destId="{EA5D55DC-912E-4904-8A0F-D6284AD6E372}" srcOrd="1" destOrd="0" presId="urn:microsoft.com/office/officeart/2005/8/layout/orgChart1"/>
    <dgm:cxn modelId="{223953A4-BD63-4F66-8B1B-79C9F1C93E08}" type="presParOf" srcId="{EA5D55DC-912E-4904-8A0F-D6284AD6E372}" destId="{80FEFDEC-1F82-44A7-B944-FF4D10DB795C}" srcOrd="0" destOrd="0" presId="urn:microsoft.com/office/officeart/2005/8/layout/orgChart1"/>
    <dgm:cxn modelId="{903B693F-94D3-49D5-8FCC-341439749101}" type="presParOf" srcId="{80FEFDEC-1F82-44A7-B944-FF4D10DB795C}" destId="{81BFD829-B921-4B47-8B2E-0C42F7FE774C}" srcOrd="0" destOrd="0" presId="urn:microsoft.com/office/officeart/2005/8/layout/orgChart1"/>
    <dgm:cxn modelId="{1E4C9C40-FC3A-423A-8EE3-763104196611}" type="presParOf" srcId="{80FEFDEC-1F82-44A7-B944-FF4D10DB795C}" destId="{E44324C7-4AFB-40C6-9070-992415AD9106}" srcOrd="1" destOrd="0" presId="urn:microsoft.com/office/officeart/2005/8/layout/orgChart1"/>
    <dgm:cxn modelId="{4F41BDDF-4B28-4561-A4F2-FAC1833DB379}" type="presParOf" srcId="{EA5D55DC-912E-4904-8A0F-D6284AD6E372}" destId="{907A52D6-4D6F-4E05-A448-E820C96FF401}" srcOrd="1" destOrd="0" presId="urn:microsoft.com/office/officeart/2005/8/layout/orgChart1"/>
    <dgm:cxn modelId="{F2C71BB6-A26E-4C05-A7FA-B58BA3A136B3}" type="presParOf" srcId="{EA5D55DC-912E-4904-8A0F-D6284AD6E372}" destId="{F49939C8-961A-43CD-8D31-9AA42EE9D7CE}" srcOrd="2" destOrd="0" presId="urn:microsoft.com/office/officeart/2005/8/layout/orgChart1"/>
    <dgm:cxn modelId="{3E6562ED-7986-4FEA-BC70-7CA2DF7F9BCC}" type="presParOf" srcId="{5AEE1EC1-43D3-4023-B609-18DF1D790CDC}" destId="{765A058F-AC7B-4F90-8A14-7129BB2248E8}" srcOrd="2" destOrd="0" presId="urn:microsoft.com/office/officeart/2005/8/layout/orgChart1"/>
    <dgm:cxn modelId="{B07955A3-FDD0-48A0-B987-3BFAC8AFE473}" type="presParOf" srcId="{5AEE1EC1-43D3-4023-B609-18DF1D790CDC}" destId="{9BCE38BD-5B94-410A-AF9C-180F414DCC6C}" srcOrd="3" destOrd="0" presId="urn:microsoft.com/office/officeart/2005/8/layout/orgChart1"/>
    <dgm:cxn modelId="{BBF35AEC-021F-454A-9FD9-95591C0DD9BE}" type="presParOf" srcId="{9BCE38BD-5B94-410A-AF9C-180F414DCC6C}" destId="{243C6FE3-F187-4DD2-AA75-DC11419C603F}" srcOrd="0" destOrd="0" presId="urn:microsoft.com/office/officeart/2005/8/layout/orgChart1"/>
    <dgm:cxn modelId="{A9C48AFB-CD2C-48B1-8BC7-18F23A8CC757}" type="presParOf" srcId="{243C6FE3-F187-4DD2-AA75-DC11419C603F}" destId="{C5287C2A-DAD8-4539-B40C-FBBB416FE3E7}" srcOrd="0" destOrd="0" presId="urn:microsoft.com/office/officeart/2005/8/layout/orgChart1"/>
    <dgm:cxn modelId="{DF3C29D6-84E0-4948-97B0-63727C5F7B03}" type="presParOf" srcId="{243C6FE3-F187-4DD2-AA75-DC11419C603F}" destId="{48D0C778-04F0-4E3C-8422-7808BFD8B2C2}" srcOrd="1" destOrd="0" presId="urn:microsoft.com/office/officeart/2005/8/layout/orgChart1"/>
    <dgm:cxn modelId="{3AECACB1-29E1-4A60-A3F7-BD6B43DA9B64}" type="presParOf" srcId="{9BCE38BD-5B94-410A-AF9C-180F414DCC6C}" destId="{89C82EC2-E233-4E60-867D-63850B826E4D}" srcOrd="1" destOrd="0" presId="urn:microsoft.com/office/officeart/2005/8/layout/orgChart1"/>
    <dgm:cxn modelId="{2EBB355A-BB97-443A-8ACC-3EB8882E1E06}" type="presParOf" srcId="{9BCE38BD-5B94-410A-AF9C-180F414DCC6C}" destId="{05796F06-BC30-40C3-A2C2-C816AF5F38F0}" srcOrd="2" destOrd="0" presId="urn:microsoft.com/office/officeart/2005/8/layout/orgChart1"/>
    <dgm:cxn modelId="{7DA05DF5-2C03-496F-9AB1-C5D3942A3D4D}" type="presParOf" srcId="{5AEE1EC1-43D3-4023-B609-18DF1D790CDC}" destId="{980FA3A7-A380-45CF-B618-AC31A75A8419}" srcOrd="4" destOrd="0" presId="urn:microsoft.com/office/officeart/2005/8/layout/orgChart1"/>
    <dgm:cxn modelId="{06349A58-4C30-488E-BEC1-A1DC770C603F}" type="presParOf" srcId="{5AEE1EC1-43D3-4023-B609-18DF1D790CDC}" destId="{B4F39EE8-A545-460D-B8EA-11B00E9B0637}" srcOrd="5" destOrd="0" presId="urn:microsoft.com/office/officeart/2005/8/layout/orgChart1"/>
    <dgm:cxn modelId="{EF46CC06-78FA-402D-8001-AFB8B5EE40D3}" type="presParOf" srcId="{B4F39EE8-A545-460D-B8EA-11B00E9B0637}" destId="{BEEED236-4C08-4E3A-A40C-4745135C51FC}" srcOrd="0" destOrd="0" presId="urn:microsoft.com/office/officeart/2005/8/layout/orgChart1"/>
    <dgm:cxn modelId="{E101256E-D006-4BCF-AF9E-A676F8276C3E}" type="presParOf" srcId="{BEEED236-4C08-4E3A-A40C-4745135C51FC}" destId="{CEDE89EB-CF4C-4F34-8FBC-7E81DE830113}" srcOrd="0" destOrd="0" presId="urn:microsoft.com/office/officeart/2005/8/layout/orgChart1"/>
    <dgm:cxn modelId="{B1C93047-2005-472E-A92E-395061BDEFA9}" type="presParOf" srcId="{BEEED236-4C08-4E3A-A40C-4745135C51FC}" destId="{C50A053F-F697-43A5-B358-3F39A244C136}" srcOrd="1" destOrd="0" presId="urn:microsoft.com/office/officeart/2005/8/layout/orgChart1"/>
    <dgm:cxn modelId="{477209B3-8CFB-49A6-A2A9-43EA2D3D3CBD}" type="presParOf" srcId="{B4F39EE8-A545-460D-B8EA-11B00E9B0637}" destId="{42EEE2C4-B5C2-48FF-83BC-56C1A98288B0}" srcOrd="1" destOrd="0" presId="urn:microsoft.com/office/officeart/2005/8/layout/orgChart1"/>
    <dgm:cxn modelId="{D8FB4022-A984-402A-A5C4-DF9C8B2FC187}" type="presParOf" srcId="{B4F39EE8-A545-460D-B8EA-11B00E9B0637}" destId="{F48B8D9C-FEBE-4CDC-8E73-5CAF0F1B17DB}" srcOrd="2" destOrd="0" presId="urn:microsoft.com/office/officeart/2005/8/layout/orgChart1"/>
    <dgm:cxn modelId="{56FBD762-9E89-4669-AE0D-B3AFFF8F65B9}" type="presParOf" srcId="{5AEE1EC1-43D3-4023-B609-18DF1D790CDC}" destId="{774852F9-EAF9-4164-BE65-DE72BF9A06E7}" srcOrd="6" destOrd="0" presId="urn:microsoft.com/office/officeart/2005/8/layout/orgChart1"/>
    <dgm:cxn modelId="{66A1CF44-AEA4-430B-846A-80225D4E2051}" type="presParOf" srcId="{5AEE1EC1-43D3-4023-B609-18DF1D790CDC}" destId="{1F0B1731-2347-4412-B3C4-1FABF49FDB32}" srcOrd="7" destOrd="0" presId="urn:microsoft.com/office/officeart/2005/8/layout/orgChart1"/>
    <dgm:cxn modelId="{C9E46292-0533-41C5-91C8-84D1CBD43C9C}" type="presParOf" srcId="{1F0B1731-2347-4412-B3C4-1FABF49FDB32}" destId="{B56C3F67-6809-4114-AA3B-2B0825163068}" srcOrd="0" destOrd="0" presId="urn:microsoft.com/office/officeart/2005/8/layout/orgChart1"/>
    <dgm:cxn modelId="{165EC0EA-715C-4C94-8532-8ECB83A6D5F0}" type="presParOf" srcId="{B56C3F67-6809-4114-AA3B-2B0825163068}" destId="{B44F73AE-FF7E-4376-B046-58FC89E8193B}" srcOrd="0" destOrd="0" presId="urn:microsoft.com/office/officeart/2005/8/layout/orgChart1"/>
    <dgm:cxn modelId="{47CD7982-2522-4C58-946C-5FCC7CFDB5D1}" type="presParOf" srcId="{B56C3F67-6809-4114-AA3B-2B0825163068}" destId="{6B9791FD-08A6-48A1-A72D-25B07340F094}" srcOrd="1" destOrd="0" presId="urn:microsoft.com/office/officeart/2005/8/layout/orgChart1"/>
    <dgm:cxn modelId="{B473C4A7-8486-4C8D-AF65-DFC9D824E881}" type="presParOf" srcId="{1F0B1731-2347-4412-B3C4-1FABF49FDB32}" destId="{5E525DAC-A2AE-4CDE-8549-7D6A3167C0D9}" srcOrd="1" destOrd="0" presId="urn:microsoft.com/office/officeart/2005/8/layout/orgChart1"/>
    <dgm:cxn modelId="{35737C3C-CABC-4E22-BA58-A9659E232EE1}" type="presParOf" srcId="{1F0B1731-2347-4412-B3C4-1FABF49FDB32}" destId="{5B77DF54-7C7B-4905-BCDB-3DC144FDFA8D}" srcOrd="2" destOrd="0" presId="urn:microsoft.com/office/officeart/2005/8/layout/orgChart1"/>
    <dgm:cxn modelId="{904D9EB9-6442-4E6F-85F4-0D56699AB9FF}" type="presParOf" srcId="{5AEE1EC1-43D3-4023-B609-18DF1D790CDC}" destId="{BBB0D109-5FC7-4D3A-BEB8-B5E63DEBD922}" srcOrd="8" destOrd="0" presId="urn:microsoft.com/office/officeart/2005/8/layout/orgChart1"/>
    <dgm:cxn modelId="{FA84B683-042A-434F-8650-83E47CE4243C}" type="presParOf" srcId="{5AEE1EC1-43D3-4023-B609-18DF1D790CDC}" destId="{132A6A16-203E-4637-83AB-704A6CEB19B4}" srcOrd="9" destOrd="0" presId="urn:microsoft.com/office/officeart/2005/8/layout/orgChart1"/>
    <dgm:cxn modelId="{6B466A17-A388-4E0E-9B58-8A9C0206FA15}" type="presParOf" srcId="{132A6A16-203E-4637-83AB-704A6CEB19B4}" destId="{83C0071A-71E5-4B13-93DE-CC09B1D3A5C4}" srcOrd="0" destOrd="0" presId="urn:microsoft.com/office/officeart/2005/8/layout/orgChart1"/>
    <dgm:cxn modelId="{4168E4F6-C771-47A5-807A-B74F7F54878D}" type="presParOf" srcId="{83C0071A-71E5-4B13-93DE-CC09B1D3A5C4}" destId="{ACDA3097-CDFA-47E7-AEFC-C6ED94D80314}" srcOrd="0" destOrd="0" presId="urn:microsoft.com/office/officeart/2005/8/layout/orgChart1"/>
    <dgm:cxn modelId="{9219AF5D-732F-49A8-847E-F18E7360145C}" type="presParOf" srcId="{83C0071A-71E5-4B13-93DE-CC09B1D3A5C4}" destId="{2A29B57B-A34A-4445-829F-4FF421D21197}" srcOrd="1" destOrd="0" presId="urn:microsoft.com/office/officeart/2005/8/layout/orgChart1"/>
    <dgm:cxn modelId="{CC6EAD6B-4CA0-41B3-8FE6-0572D327A754}" type="presParOf" srcId="{132A6A16-203E-4637-83AB-704A6CEB19B4}" destId="{045EAF1C-50B1-4144-B5CB-81F887E62959}" srcOrd="1" destOrd="0" presId="urn:microsoft.com/office/officeart/2005/8/layout/orgChart1"/>
    <dgm:cxn modelId="{EFEFD00A-160B-4EB3-BFD6-8E8F38952D64}" type="presParOf" srcId="{132A6A16-203E-4637-83AB-704A6CEB19B4}" destId="{EC146A08-E67B-45C3-B4D0-6BB1B49FD7E9}" srcOrd="2" destOrd="0" presId="urn:microsoft.com/office/officeart/2005/8/layout/orgChart1"/>
    <dgm:cxn modelId="{A65471A3-1413-4B24-90BB-082A2CC00ABC}" type="presParOf" srcId="{5AEE1EC1-43D3-4023-B609-18DF1D790CDC}" destId="{F597A853-5895-4DC6-AAF9-3E3DDC37BF93}" srcOrd="10" destOrd="0" presId="urn:microsoft.com/office/officeart/2005/8/layout/orgChart1"/>
    <dgm:cxn modelId="{D16F70AF-6FE5-4D46-AFD0-304CBCF4D310}" type="presParOf" srcId="{5AEE1EC1-43D3-4023-B609-18DF1D790CDC}" destId="{3D60795F-22CC-48EC-8440-C9EFA41EF343}" srcOrd="11" destOrd="0" presId="urn:microsoft.com/office/officeart/2005/8/layout/orgChart1"/>
    <dgm:cxn modelId="{6452DB95-547E-4D6E-A987-4E749BA9306F}" type="presParOf" srcId="{3D60795F-22CC-48EC-8440-C9EFA41EF343}" destId="{4F4941A6-598A-4B4F-95B9-E2958E8067C5}" srcOrd="0" destOrd="0" presId="urn:microsoft.com/office/officeart/2005/8/layout/orgChart1"/>
    <dgm:cxn modelId="{714F8318-6DBF-495B-9EE6-11B31D843F1B}" type="presParOf" srcId="{4F4941A6-598A-4B4F-95B9-E2958E8067C5}" destId="{BF17CCE6-8333-4D8C-BF46-C6859418B84C}" srcOrd="0" destOrd="0" presId="urn:microsoft.com/office/officeart/2005/8/layout/orgChart1"/>
    <dgm:cxn modelId="{4A65FF76-32A6-49F9-AAF4-BC7742E522F1}" type="presParOf" srcId="{4F4941A6-598A-4B4F-95B9-E2958E8067C5}" destId="{33167F19-231D-4150-AC6C-221B33C81426}" srcOrd="1" destOrd="0" presId="urn:microsoft.com/office/officeart/2005/8/layout/orgChart1"/>
    <dgm:cxn modelId="{6637C395-9656-4B6E-89EF-F0535870A98B}" type="presParOf" srcId="{3D60795F-22CC-48EC-8440-C9EFA41EF343}" destId="{770DCB24-8965-4185-9D22-583626EEE84A}" srcOrd="1" destOrd="0" presId="urn:microsoft.com/office/officeart/2005/8/layout/orgChart1"/>
    <dgm:cxn modelId="{8BFCEDC5-1D5D-4D47-BD55-2A21CA5C05A6}" type="presParOf" srcId="{3D60795F-22CC-48EC-8440-C9EFA41EF343}" destId="{3D471B7E-4151-46A0-B046-B18821593770}" srcOrd="2" destOrd="0" presId="urn:microsoft.com/office/officeart/2005/8/layout/orgChart1"/>
    <dgm:cxn modelId="{28E78F39-8BA2-4FA2-92AA-7B96235EF1CA}" type="presParOf" srcId="{CC6E509B-400A-4D24-8F4B-460E5B7420D7}" destId="{C102223F-5A4B-4ED7-BCD7-E11E20DE5307}" srcOrd="2" destOrd="0" presId="urn:microsoft.com/office/officeart/2005/8/layout/orgChart1"/>
    <dgm:cxn modelId="{E5773B7F-0A04-4BBD-BF0F-15332FDB4DC4}" type="presParOf" srcId="{C102223F-5A4B-4ED7-BCD7-E11E20DE5307}" destId="{71FDE23A-A224-4B81-9E88-8DC908A25456}" srcOrd="0" destOrd="0" presId="urn:microsoft.com/office/officeart/2005/8/layout/orgChart1"/>
    <dgm:cxn modelId="{56999CE4-D8C4-4227-94B1-BD12F24C5B4A}" type="presParOf" srcId="{C102223F-5A4B-4ED7-BCD7-E11E20DE5307}" destId="{8040E694-BB78-4817-93CD-D87D4C16C0A4}" srcOrd="1" destOrd="0" presId="urn:microsoft.com/office/officeart/2005/8/layout/orgChart1"/>
    <dgm:cxn modelId="{AAFF80E6-7CFB-4A3D-80D2-DB1FB2114620}" type="presParOf" srcId="{8040E694-BB78-4817-93CD-D87D4C16C0A4}" destId="{6CD9B43B-02A5-4E0D-9214-A0E63088FC28}" srcOrd="0" destOrd="0" presId="urn:microsoft.com/office/officeart/2005/8/layout/orgChart1"/>
    <dgm:cxn modelId="{3870B5E9-6303-4FE9-A529-39B56A32D133}" type="presParOf" srcId="{6CD9B43B-02A5-4E0D-9214-A0E63088FC28}" destId="{00393FE2-FFC5-4F8C-A316-FF9AC83B99CD}" srcOrd="0" destOrd="0" presId="urn:microsoft.com/office/officeart/2005/8/layout/orgChart1"/>
    <dgm:cxn modelId="{AAADAF6D-848A-4BD7-920F-A4C7BF84BEE2}" type="presParOf" srcId="{6CD9B43B-02A5-4E0D-9214-A0E63088FC28}" destId="{C6929399-A92D-42C6-9419-C3A600F80755}" srcOrd="1" destOrd="0" presId="urn:microsoft.com/office/officeart/2005/8/layout/orgChart1"/>
    <dgm:cxn modelId="{FA368A3E-E213-4AAF-89D1-3CDF3BA58780}" type="presParOf" srcId="{8040E694-BB78-4817-93CD-D87D4C16C0A4}" destId="{53A54398-5F74-48BB-892E-430AFE310C84}" srcOrd="1" destOrd="0" presId="urn:microsoft.com/office/officeart/2005/8/layout/orgChart1"/>
    <dgm:cxn modelId="{B469551C-AFD8-410D-BCB0-836829AC6403}" type="presParOf" srcId="{8040E694-BB78-4817-93CD-D87D4C16C0A4}" destId="{7345300D-D0CB-47AB-9ADE-060573C1A887}" srcOrd="2" destOrd="0" presId="urn:microsoft.com/office/officeart/2005/8/layout/orgChart1"/>
    <dgm:cxn modelId="{F7829FFB-72F0-4635-9F7D-913832F41E07}" type="presParOf" srcId="{5C4B8962-9D03-40AF-BE90-759A39327B40}" destId="{1C60051C-D247-480C-B073-DCEB5DB85030}" srcOrd="8" destOrd="0" presId="urn:microsoft.com/office/officeart/2005/8/layout/orgChart1"/>
    <dgm:cxn modelId="{0A74D8F9-0114-4E6E-A010-67CA18BD528F}" type="presParOf" srcId="{5C4B8962-9D03-40AF-BE90-759A39327B40}" destId="{DC0C84D4-E5C9-4D83-A1B7-B5FC03FB2580}" srcOrd="9" destOrd="0" presId="urn:microsoft.com/office/officeart/2005/8/layout/orgChart1"/>
    <dgm:cxn modelId="{D13CEEF5-17D9-4DCC-B8DC-C0EC7B94E32A}" type="presParOf" srcId="{DC0C84D4-E5C9-4D83-A1B7-B5FC03FB2580}" destId="{488FD93D-81B4-4935-A688-9FE16675FEDD}" srcOrd="0" destOrd="0" presId="urn:microsoft.com/office/officeart/2005/8/layout/orgChart1"/>
    <dgm:cxn modelId="{FDC3208E-F7C5-4CB8-BD59-AAD8C13E6400}" type="presParOf" srcId="{488FD93D-81B4-4935-A688-9FE16675FEDD}" destId="{00B3DF8D-11C5-4D64-93F8-DB4FFD1C0DAA}" srcOrd="0" destOrd="0" presId="urn:microsoft.com/office/officeart/2005/8/layout/orgChart1"/>
    <dgm:cxn modelId="{7004EDAB-1B51-492E-9A52-37B02D661A9A}" type="presParOf" srcId="{488FD93D-81B4-4935-A688-9FE16675FEDD}" destId="{4E4C0DB4-C7DF-4B57-8E4F-5995A96C9EB9}" srcOrd="1" destOrd="0" presId="urn:microsoft.com/office/officeart/2005/8/layout/orgChart1"/>
    <dgm:cxn modelId="{BE3C1A5E-8896-4402-AA2A-D28260C05D4C}" type="presParOf" srcId="{DC0C84D4-E5C9-4D83-A1B7-B5FC03FB2580}" destId="{043DCA12-8FC6-4F67-88F2-915409E9AA0F}" srcOrd="1" destOrd="0" presId="urn:microsoft.com/office/officeart/2005/8/layout/orgChart1"/>
    <dgm:cxn modelId="{1650CF31-262A-42C1-A6B0-98C1FED45938}" type="presParOf" srcId="{043DCA12-8FC6-4F67-88F2-915409E9AA0F}" destId="{9BF82E64-A7EF-47CB-A03F-03D9E985540F}" srcOrd="0" destOrd="0" presId="urn:microsoft.com/office/officeart/2005/8/layout/orgChart1"/>
    <dgm:cxn modelId="{4F6FE16A-AE73-4368-BB1A-C05A761E83E2}" type="presParOf" srcId="{043DCA12-8FC6-4F67-88F2-915409E9AA0F}" destId="{454720AC-C5B3-4017-A519-5B0803FD2094}" srcOrd="1" destOrd="0" presId="urn:microsoft.com/office/officeart/2005/8/layout/orgChart1"/>
    <dgm:cxn modelId="{7BDC24B5-3DB0-431D-956B-1B7732501EDA}" type="presParOf" srcId="{454720AC-C5B3-4017-A519-5B0803FD2094}" destId="{4C8AA876-30AA-418B-A1E8-F41FA9F21270}" srcOrd="0" destOrd="0" presId="urn:microsoft.com/office/officeart/2005/8/layout/orgChart1"/>
    <dgm:cxn modelId="{A5B4C683-002E-43DA-B50D-56C7B10EAC8B}" type="presParOf" srcId="{4C8AA876-30AA-418B-A1E8-F41FA9F21270}" destId="{535272AD-97C1-4418-ABCA-89A7E56533CF}" srcOrd="0" destOrd="0" presId="urn:microsoft.com/office/officeart/2005/8/layout/orgChart1"/>
    <dgm:cxn modelId="{D8B8F753-9874-4EBF-8E67-FCB90E6A0CE3}" type="presParOf" srcId="{4C8AA876-30AA-418B-A1E8-F41FA9F21270}" destId="{2DB60C8F-F915-4242-A5D6-219A894BCEB9}" srcOrd="1" destOrd="0" presId="urn:microsoft.com/office/officeart/2005/8/layout/orgChart1"/>
    <dgm:cxn modelId="{6E6F4A4B-22F9-402E-A0A2-CAA64F2F1FE4}" type="presParOf" srcId="{454720AC-C5B3-4017-A519-5B0803FD2094}" destId="{4B3FDDDF-78F1-40C2-BA10-A209085B6B93}" srcOrd="1" destOrd="0" presId="urn:microsoft.com/office/officeart/2005/8/layout/orgChart1"/>
    <dgm:cxn modelId="{4A7F9FBC-9989-453A-9653-07A265FD9D0C}" type="presParOf" srcId="{454720AC-C5B3-4017-A519-5B0803FD2094}" destId="{A76B1FE1-9E11-4E29-A4EE-4DC2DBBF0221}" srcOrd="2" destOrd="0" presId="urn:microsoft.com/office/officeart/2005/8/layout/orgChart1"/>
    <dgm:cxn modelId="{C1F3E3A1-45FD-418E-9186-BEADF25B28A2}" type="presParOf" srcId="{DC0C84D4-E5C9-4D83-A1B7-B5FC03FB2580}" destId="{8854AFD6-2C95-4831-93E9-3BA47129B2C7}" srcOrd="2" destOrd="0" presId="urn:microsoft.com/office/officeart/2005/8/layout/orgChart1"/>
    <dgm:cxn modelId="{44E4DC04-2E88-4C11-BFCD-47E3F52E7472}" type="presParOf" srcId="{5C4B8962-9D03-40AF-BE90-759A39327B40}" destId="{59421368-44E1-46A4-9B66-95C6C407B853}" srcOrd="10" destOrd="0" presId="urn:microsoft.com/office/officeart/2005/8/layout/orgChart1"/>
    <dgm:cxn modelId="{42AC55CC-CBE9-4A57-9CE4-2EEA39049634}" type="presParOf" srcId="{5C4B8962-9D03-40AF-BE90-759A39327B40}" destId="{E66890D1-B429-418A-80B5-0F2D994717F9}" srcOrd="11" destOrd="0" presId="urn:microsoft.com/office/officeart/2005/8/layout/orgChart1"/>
    <dgm:cxn modelId="{54D40A2C-9AFD-4437-A5DF-301ACACE7C7A}" type="presParOf" srcId="{E66890D1-B429-418A-80B5-0F2D994717F9}" destId="{8E2BE14C-F017-45FB-A8BB-1B0229A0701A}" srcOrd="0" destOrd="0" presId="urn:microsoft.com/office/officeart/2005/8/layout/orgChart1"/>
    <dgm:cxn modelId="{08CA251D-B190-4701-B1D6-9736BFA0886E}" type="presParOf" srcId="{8E2BE14C-F017-45FB-A8BB-1B0229A0701A}" destId="{A25EDD80-5EEA-4EF5-A874-972D56360C2C}" srcOrd="0" destOrd="0" presId="urn:microsoft.com/office/officeart/2005/8/layout/orgChart1"/>
    <dgm:cxn modelId="{D2238CD9-041A-4399-9D62-42FE65FBDB36}" type="presParOf" srcId="{8E2BE14C-F017-45FB-A8BB-1B0229A0701A}" destId="{7C39FAA3-7F0C-43A0-B1D6-9D7AC6802C26}" srcOrd="1" destOrd="0" presId="urn:microsoft.com/office/officeart/2005/8/layout/orgChart1"/>
    <dgm:cxn modelId="{A1EFC0DA-6E69-4571-B1DA-9B89EB3F5B0A}" type="presParOf" srcId="{E66890D1-B429-418A-80B5-0F2D994717F9}" destId="{A8FE9195-8694-4055-98D4-19422177DE86}" srcOrd="1" destOrd="0" presId="urn:microsoft.com/office/officeart/2005/8/layout/orgChart1"/>
    <dgm:cxn modelId="{BA06AE60-0EF0-4E57-A2FA-0BA349F0E969}" type="presParOf" srcId="{E66890D1-B429-418A-80B5-0F2D994717F9}" destId="{0CDFC895-0D38-42FD-B0D4-5D803C07F875}" srcOrd="2" destOrd="0" presId="urn:microsoft.com/office/officeart/2005/8/layout/orgChart1"/>
    <dgm:cxn modelId="{33D9B149-5D0B-431E-9923-8158823EE3FD}" type="presParOf" srcId="{163CA367-E310-4B6C-8AF6-40BA85DA1957}" destId="{CD9BE02B-1033-43C1-B210-67B03B30DF2F}" srcOrd="2" destOrd="0" presId="urn:microsoft.com/office/officeart/2005/8/layout/orgChart1"/>
    <dgm:cxn modelId="{14C42726-181C-4034-9C44-0182B2499FC8}" type="presParOf" srcId="{E0FF33DE-CB02-4ADB-8168-C701B7579372}" destId="{B8425A9D-C112-4B5A-87F6-CA03AA245A10}" srcOrd="2" destOrd="0" presId="urn:microsoft.com/office/officeart/2005/8/layout/orgChart1"/>
    <dgm:cxn modelId="{35724E79-CE2C-4999-97F8-B02972CC126E}" type="presParOf" srcId="{E0FF33DE-CB02-4ADB-8168-C701B7579372}" destId="{EF495112-9D8E-4BB8-BCB4-784596587EF6}" srcOrd="3" destOrd="0" presId="urn:microsoft.com/office/officeart/2005/8/layout/orgChart1"/>
    <dgm:cxn modelId="{B42A626A-504A-4744-ABBA-1453DB206B27}" type="presParOf" srcId="{EF495112-9D8E-4BB8-BCB4-784596587EF6}" destId="{EDA57476-B24C-4290-9AA7-C570A1D46FEF}" srcOrd="0" destOrd="0" presId="urn:microsoft.com/office/officeart/2005/8/layout/orgChart1"/>
    <dgm:cxn modelId="{04BE8E29-193B-4C9D-AA83-396A60389841}" type="presParOf" srcId="{EDA57476-B24C-4290-9AA7-C570A1D46FEF}" destId="{9DCA7A28-E6A8-4370-8894-1875397C2484}" srcOrd="0" destOrd="0" presId="urn:microsoft.com/office/officeart/2005/8/layout/orgChart1"/>
    <dgm:cxn modelId="{5E864C11-5953-4E4D-8CD2-0B32C0CF788A}" type="presParOf" srcId="{EDA57476-B24C-4290-9AA7-C570A1D46FEF}" destId="{B442A8FF-8AF7-48C6-968D-ED8AF17D6FB6}" srcOrd="1" destOrd="0" presId="urn:microsoft.com/office/officeart/2005/8/layout/orgChart1"/>
    <dgm:cxn modelId="{0BD93825-28E2-49D7-9463-CCFDB7A7E56D}" type="presParOf" srcId="{EF495112-9D8E-4BB8-BCB4-784596587EF6}" destId="{9A7FBE6E-51EE-4D74-B5D7-AFCAA7A79081}" srcOrd="1" destOrd="0" presId="urn:microsoft.com/office/officeart/2005/8/layout/orgChart1"/>
    <dgm:cxn modelId="{B33B872D-999F-4D7B-96E6-BE4359099DEC}" type="presParOf" srcId="{9A7FBE6E-51EE-4D74-B5D7-AFCAA7A79081}" destId="{0A34E41D-1430-46EE-A4CE-13E3047D40BB}" srcOrd="0" destOrd="0" presId="urn:microsoft.com/office/officeart/2005/8/layout/orgChart1"/>
    <dgm:cxn modelId="{C2BBF59C-4C4C-44C5-8598-E0501FA040EB}" type="presParOf" srcId="{9A7FBE6E-51EE-4D74-B5D7-AFCAA7A79081}" destId="{958F5FEE-2F9F-49E8-9645-547EF222B9DA}" srcOrd="1" destOrd="0" presId="urn:microsoft.com/office/officeart/2005/8/layout/orgChart1"/>
    <dgm:cxn modelId="{F919B19C-63FB-45C5-BBC8-F4209807D31B}" type="presParOf" srcId="{958F5FEE-2F9F-49E8-9645-547EF222B9DA}" destId="{2D56C2EC-F3C7-4B4E-957A-7D11BE6CA126}" srcOrd="0" destOrd="0" presId="urn:microsoft.com/office/officeart/2005/8/layout/orgChart1"/>
    <dgm:cxn modelId="{4963C383-C89C-4711-9A83-A3EB765F965A}" type="presParOf" srcId="{2D56C2EC-F3C7-4B4E-957A-7D11BE6CA126}" destId="{0EBDF527-B892-4C68-8151-99C9D01B7AE2}" srcOrd="0" destOrd="0" presId="urn:microsoft.com/office/officeart/2005/8/layout/orgChart1"/>
    <dgm:cxn modelId="{B40BC5E7-A426-4CBE-87BC-1A2AEFDAEDDD}" type="presParOf" srcId="{2D56C2EC-F3C7-4B4E-957A-7D11BE6CA126}" destId="{ACE78761-3155-4DA0-9622-30D5FA8788DB}" srcOrd="1" destOrd="0" presId="urn:microsoft.com/office/officeart/2005/8/layout/orgChart1"/>
    <dgm:cxn modelId="{6ED98C5B-BAE1-4A41-97AF-DFA95485E90F}" type="presParOf" srcId="{958F5FEE-2F9F-49E8-9645-547EF222B9DA}" destId="{B920C2D4-E5F1-455F-95FB-BBC414C7C75A}" srcOrd="1" destOrd="0" presId="urn:microsoft.com/office/officeart/2005/8/layout/orgChart1"/>
    <dgm:cxn modelId="{32802E07-CD02-4461-84A5-5D6ECFAC575D}" type="presParOf" srcId="{B920C2D4-E5F1-455F-95FB-BBC414C7C75A}" destId="{C4627D5C-E0B7-4BDF-A47A-C0CFFB658A0E}" srcOrd="0" destOrd="0" presId="urn:microsoft.com/office/officeart/2005/8/layout/orgChart1"/>
    <dgm:cxn modelId="{FA4C82BE-DB9E-45CB-B104-81C772222FF9}" type="presParOf" srcId="{B920C2D4-E5F1-455F-95FB-BBC414C7C75A}" destId="{9C7A87D7-6A93-4ADD-A7B0-F30A630F7229}" srcOrd="1" destOrd="0" presId="urn:microsoft.com/office/officeart/2005/8/layout/orgChart1"/>
    <dgm:cxn modelId="{E7D06DB1-C1E6-4C38-B6C1-EC7B868A137E}" type="presParOf" srcId="{9C7A87D7-6A93-4ADD-A7B0-F30A630F7229}" destId="{47CDE26D-2EEA-47D6-9502-7C0A8D7668AE}" srcOrd="0" destOrd="0" presId="urn:microsoft.com/office/officeart/2005/8/layout/orgChart1"/>
    <dgm:cxn modelId="{4DEFDE43-2B4A-4CA1-B919-81A03D57BA28}" type="presParOf" srcId="{47CDE26D-2EEA-47D6-9502-7C0A8D7668AE}" destId="{C90D8E8C-E1D8-42CC-88E5-6E270FAA0ED3}" srcOrd="0" destOrd="0" presId="urn:microsoft.com/office/officeart/2005/8/layout/orgChart1"/>
    <dgm:cxn modelId="{0E6B9CF5-C882-4879-ABF5-4288D6C67013}" type="presParOf" srcId="{47CDE26D-2EEA-47D6-9502-7C0A8D7668AE}" destId="{A032E7B7-7460-4950-A037-4AB1C1080C15}" srcOrd="1" destOrd="0" presId="urn:microsoft.com/office/officeart/2005/8/layout/orgChart1"/>
    <dgm:cxn modelId="{D4490F62-62B6-4795-96A2-51CCF869A392}" type="presParOf" srcId="{9C7A87D7-6A93-4ADD-A7B0-F30A630F7229}" destId="{2372F17B-4131-4A15-8FB5-0408AA850DA4}" srcOrd="1" destOrd="0" presId="urn:microsoft.com/office/officeart/2005/8/layout/orgChart1"/>
    <dgm:cxn modelId="{5B0EB381-D24F-4667-87DF-C02D62EA3042}" type="presParOf" srcId="{9C7A87D7-6A93-4ADD-A7B0-F30A630F7229}" destId="{462743B0-9966-4FCF-B545-849DB6BB419B}" srcOrd="2" destOrd="0" presId="urn:microsoft.com/office/officeart/2005/8/layout/orgChart1"/>
    <dgm:cxn modelId="{5F296613-56B8-40F7-8868-FADCF991DF18}" type="presParOf" srcId="{B920C2D4-E5F1-455F-95FB-BBC414C7C75A}" destId="{582C71A1-5D73-4996-827E-15CDF5D8A994}" srcOrd="2" destOrd="0" presId="urn:microsoft.com/office/officeart/2005/8/layout/orgChart1"/>
    <dgm:cxn modelId="{419F0AB3-AAE5-4BA6-BD4E-36233A0CE895}" type="presParOf" srcId="{B920C2D4-E5F1-455F-95FB-BBC414C7C75A}" destId="{37885C0E-37A1-4B41-85B0-00D1A2D56E5D}" srcOrd="3" destOrd="0" presId="urn:microsoft.com/office/officeart/2005/8/layout/orgChart1"/>
    <dgm:cxn modelId="{AD3F57AF-DE4F-4A8B-8CE8-0A0530326CE3}" type="presParOf" srcId="{37885C0E-37A1-4B41-85B0-00D1A2D56E5D}" destId="{4DB3D174-38EC-4234-B282-899760904090}" srcOrd="0" destOrd="0" presId="urn:microsoft.com/office/officeart/2005/8/layout/orgChart1"/>
    <dgm:cxn modelId="{546834B8-0DE5-49D5-ADF1-4C26C6673A17}" type="presParOf" srcId="{4DB3D174-38EC-4234-B282-899760904090}" destId="{4CC8F473-C38F-4F68-84C4-E4AFF6D01D81}" srcOrd="0" destOrd="0" presId="urn:microsoft.com/office/officeart/2005/8/layout/orgChart1"/>
    <dgm:cxn modelId="{E6A895C0-051B-4C6C-AB9C-87A3CF1EFFBC}" type="presParOf" srcId="{4DB3D174-38EC-4234-B282-899760904090}" destId="{0B0361C6-3EA9-4465-87AE-6E871D82B20E}" srcOrd="1" destOrd="0" presId="urn:microsoft.com/office/officeart/2005/8/layout/orgChart1"/>
    <dgm:cxn modelId="{C7EDEF25-684A-4582-B809-33DBBFABD109}" type="presParOf" srcId="{37885C0E-37A1-4B41-85B0-00D1A2D56E5D}" destId="{6BD6AB48-5F7F-4EB0-AE13-A94CDBE8F35A}" srcOrd="1" destOrd="0" presId="urn:microsoft.com/office/officeart/2005/8/layout/orgChart1"/>
    <dgm:cxn modelId="{A9E631E3-AB9A-4B49-8968-717599B8E217}" type="presParOf" srcId="{37885C0E-37A1-4B41-85B0-00D1A2D56E5D}" destId="{783F0B88-5157-4745-9A70-66DD4A5E4486}" srcOrd="2" destOrd="0" presId="urn:microsoft.com/office/officeart/2005/8/layout/orgChart1"/>
    <dgm:cxn modelId="{AF7200A7-E2F1-4E81-B69C-E5BC686E4A9D}" type="presParOf" srcId="{B920C2D4-E5F1-455F-95FB-BBC414C7C75A}" destId="{0EBF5FF8-392F-4A15-9AB8-EAA268C82E05}" srcOrd="4" destOrd="0" presId="urn:microsoft.com/office/officeart/2005/8/layout/orgChart1"/>
    <dgm:cxn modelId="{E158CB09-E1EE-49E5-B466-8912A727B57B}" type="presParOf" srcId="{B920C2D4-E5F1-455F-95FB-BBC414C7C75A}" destId="{8183FACD-AAC9-4EDC-AD46-9E37FE639B2C}" srcOrd="5" destOrd="0" presId="urn:microsoft.com/office/officeart/2005/8/layout/orgChart1"/>
    <dgm:cxn modelId="{E26FAFB9-F7CD-4DD7-AFAA-6212ECAC6FBB}" type="presParOf" srcId="{8183FACD-AAC9-4EDC-AD46-9E37FE639B2C}" destId="{69F03B1F-FE56-4356-BD6C-E7137F759912}" srcOrd="0" destOrd="0" presId="urn:microsoft.com/office/officeart/2005/8/layout/orgChart1"/>
    <dgm:cxn modelId="{EB2B6553-0160-44B1-9795-98B8FAE93ADD}" type="presParOf" srcId="{69F03B1F-FE56-4356-BD6C-E7137F759912}" destId="{8EC1C30B-2236-49CF-BCD7-6E0300EDE40D}" srcOrd="0" destOrd="0" presId="urn:microsoft.com/office/officeart/2005/8/layout/orgChart1"/>
    <dgm:cxn modelId="{3839CCC5-DA8A-4820-8527-3341F3350F63}" type="presParOf" srcId="{69F03B1F-FE56-4356-BD6C-E7137F759912}" destId="{52E24E7A-FF28-4CC6-B6E4-80FD3F79EED9}" srcOrd="1" destOrd="0" presId="urn:microsoft.com/office/officeart/2005/8/layout/orgChart1"/>
    <dgm:cxn modelId="{DCE3A59F-0217-498A-A0E0-683F9FD66776}" type="presParOf" srcId="{8183FACD-AAC9-4EDC-AD46-9E37FE639B2C}" destId="{FBAEDA0D-1BAE-4D33-B226-961C73549A38}" srcOrd="1" destOrd="0" presId="urn:microsoft.com/office/officeart/2005/8/layout/orgChart1"/>
    <dgm:cxn modelId="{74340EAF-BE8F-46EA-B30C-F663E0B8C4CA}" type="presParOf" srcId="{8183FACD-AAC9-4EDC-AD46-9E37FE639B2C}" destId="{6E965A81-B7EA-4059-B78F-AE201E6B3C24}" srcOrd="2" destOrd="0" presId="urn:microsoft.com/office/officeart/2005/8/layout/orgChart1"/>
    <dgm:cxn modelId="{316224C1-8B13-4D7D-BC3E-05039186438A}" type="presParOf" srcId="{B920C2D4-E5F1-455F-95FB-BBC414C7C75A}" destId="{DA8FEC06-F6C0-42FE-81ED-D61BD0A094B4}" srcOrd="6" destOrd="0" presId="urn:microsoft.com/office/officeart/2005/8/layout/orgChart1"/>
    <dgm:cxn modelId="{111B8FF7-7A2D-4449-ADF0-7CCFDFDFD426}" type="presParOf" srcId="{B920C2D4-E5F1-455F-95FB-BBC414C7C75A}" destId="{5BC72F17-2433-47D0-A244-7BA4725AFC93}" srcOrd="7" destOrd="0" presId="urn:microsoft.com/office/officeart/2005/8/layout/orgChart1"/>
    <dgm:cxn modelId="{83FC31F4-AC3A-4C58-B94D-034D7279C2FC}" type="presParOf" srcId="{5BC72F17-2433-47D0-A244-7BA4725AFC93}" destId="{B0F9D1A1-1D0A-45EF-ACB4-66A90D1B0E2C}" srcOrd="0" destOrd="0" presId="urn:microsoft.com/office/officeart/2005/8/layout/orgChart1"/>
    <dgm:cxn modelId="{BD74B82B-BE11-4728-B8B3-F61C06B3FB00}" type="presParOf" srcId="{B0F9D1A1-1D0A-45EF-ACB4-66A90D1B0E2C}" destId="{A8772528-F201-4246-8CC0-98F41D42F90B}" srcOrd="0" destOrd="0" presId="urn:microsoft.com/office/officeart/2005/8/layout/orgChart1"/>
    <dgm:cxn modelId="{D6ADBFD5-171E-4407-86BC-871E9EBC8DA1}" type="presParOf" srcId="{B0F9D1A1-1D0A-45EF-ACB4-66A90D1B0E2C}" destId="{90E4CB48-31A3-40DD-B81F-BA0E8ECE35E2}" srcOrd="1" destOrd="0" presId="urn:microsoft.com/office/officeart/2005/8/layout/orgChart1"/>
    <dgm:cxn modelId="{B7F968EB-F9A8-4122-B362-4A98F33115FC}" type="presParOf" srcId="{5BC72F17-2433-47D0-A244-7BA4725AFC93}" destId="{FD71AAD9-9116-4A06-AF46-5C4DE4D2F5F2}" srcOrd="1" destOrd="0" presId="urn:microsoft.com/office/officeart/2005/8/layout/orgChart1"/>
    <dgm:cxn modelId="{1599A2FD-CC4C-4B13-B336-161D07F9FC86}" type="presParOf" srcId="{5BC72F17-2433-47D0-A244-7BA4725AFC93}" destId="{E253C437-45FE-429D-BBD4-78B8FB0DCC28}" srcOrd="2" destOrd="0" presId="urn:microsoft.com/office/officeart/2005/8/layout/orgChart1"/>
    <dgm:cxn modelId="{8E7D698B-1745-491A-B4AE-0CA7B91DEFC1}" type="presParOf" srcId="{B920C2D4-E5F1-455F-95FB-BBC414C7C75A}" destId="{C0AF36FC-93CC-4A33-B9AB-A720E08BA904}" srcOrd="8" destOrd="0" presId="urn:microsoft.com/office/officeart/2005/8/layout/orgChart1"/>
    <dgm:cxn modelId="{394F3212-03BE-4D65-9FED-2326236048BC}" type="presParOf" srcId="{B920C2D4-E5F1-455F-95FB-BBC414C7C75A}" destId="{74494D8A-FA08-40A3-AE17-713E4C6F5960}" srcOrd="9" destOrd="0" presId="urn:microsoft.com/office/officeart/2005/8/layout/orgChart1"/>
    <dgm:cxn modelId="{A1A55E5A-7098-49EA-AC19-B78B4B7F7374}" type="presParOf" srcId="{74494D8A-FA08-40A3-AE17-713E4C6F5960}" destId="{9B13B8F2-8FB8-4F3A-BECA-429C7B49F32C}" srcOrd="0" destOrd="0" presId="urn:microsoft.com/office/officeart/2005/8/layout/orgChart1"/>
    <dgm:cxn modelId="{D0C0043C-9949-421A-BC90-762625B5BD9D}" type="presParOf" srcId="{9B13B8F2-8FB8-4F3A-BECA-429C7B49F32C}" destId="{64974A2F-566A-4008-8542-17AF006FDD5D}" srcOrd="0" destOrd="0" presId="urn:microsoft.com/office/officeart/2005/8/layout/orgChart1"/>
    <dgm:cxn modelId="{B5F90181-8EED-42E2-AB19-98F2C8584EC7}" type="presParOf" srcId="{9B13B8F2-8FB8-4F3A-BECA-429C7B49F32C}" destId="{1394B1B5-A11B-4E89-87B3-69D063B291EF}" srcOrd="1" destOrd="0" presId="urn:microsoft.com/office/officeart/2005/8/layout/orgChart1"/>
    <dgm:cxn modelId="{59317F0F-6C5E-4E92-960F-B552487DE1A8}" type="presParOf" srcId="{74494D8A-FA08-40A3-AE17-713E4C6F5960}" destId="{D0C3A0BC-E533-4943-A223-74581566BB86}" srcOrd="1" destOrd="0" presId="urn:microsoft.com/office/officeart/2005/8/layout/orgChart1"/>
    <dgm:cxn modelId="{23FC6CAB-51AC-42EA-BE6E-6ED6665CE361}" type="presParOf" srcId="{74494D8A-FA08-40A3-AE17-713E4C6F5960}" destId="{C17EC92A-A740-4093-ABF3-508616CB121E}" srcOrd="2" destOrd="0" presId="urn:microsoft.com/office/officeart/2005/8/layout/orgChart1"/>
    <dgm:cxn modelId="{B016F551-F304-4381-B77F-08C0931753B2}" type="presParOf" srcId="{B920C2D4-E5F1-455F-95FB-BBC414C7C75A}" destId="{EAE9A6D5-9FE8-476B-B06B-BAA6FC97E986}" srcOrd="10" destOrd="0" presId="urn:microsoft.com/office/officeart/2005/8/layout/orgChart1"/>
    <dgm:cxn modelId="{96CEAD4A-D4FC-4C67-B1E0-C153CF9C15AF}" type="presParOf" srcId="{B920C2D4-E5F1-455F-95FB-BBC414C7C75A}" destId="{58D7593F-5CF4-4016-9469-31D5807BB77A}" srcOrd="11" destOrd="0" presId="urn:microsoft.com/office/officeart/2005/8/layout/orgChart1"/>
    <dgm:cxn modelId="{47FF2CC1-EFC7-4A21-AA8C-36DC8FD48F82}" type="presParOf" srcId="{58D7593F-5CF4-4016-9469-31D5807BB77A}" destId="{F723855F-5B77-4E58-B5A3-8F19F6530565}" srcOrd="0" destOrd="0" presId="urn:microsoft.com/office/officeart/2005/8/layout/orgChart1"/>
    <dgm:cxn modelId="{7DD81E97-68DD-49FF-8E4E-63375DF2145F}" type="presParOf" srcId="{F723855F-5B77-4E58-B5A3-8F19F6530565}" destId="{C76DAEA0-82EC-462C-99F4-646D90AD91A7}" srcOrd="0" destOrd="0" presId="urn:microsoft.com/office/officeart/2005/8/layout/orgChart1"/>
    <dgm:cxn modelId="{7A2A13F7-DAA0-4F27-ACD3-E9953336C6F3}" type="presParOf" srcId="{F723855F-5B77-4E58-B5A3-8F19F6530565}" destId="{053335C8-6D87-4C0D-BD6F-F9B470954D5B}" srcOrd="1" destOrd="0" presId="urn:microsoft.com/office/officeart/2005/8/layout/orgChart1"/>
    <dgm:cxn modelId="{F13E9F31-648D-431A-B5B8-44589A828F22}" type="presParOf" srcId="{58D7593F-5CF4-4016-9469-31D5807BB77A}" destId="{2906BD06-8F03-4770-837A-BE18CDB3777F}" srcOrd="1" destOrd="0" presId="urn:microsoft.com/office/officeart/2005/8/layout/orgChart1"/>
    <dgm:cxn modelId="{069BAAF4-CE6D-4B9B-BEBE-3A4D74661BCB}" type="presParOf" srcId="{58D7593F-5CF4-4016-9469-31D5807BB77A}" destId="{BB1EFA4D-F468-497D-8E0E-0BC4B0DB3370}" srcOrd="2" destOrd="0" presId="urn:microsoft.com/office/officeart/2005/8/layout/orgChart1"/>
    <dgm:cxn modelId="{614BA4BE-22DE-4059-93B0-8E36881439C2}" type="presParOf" srcId="{B920C2D4-E5F1-455F-95FB-BBC414C7C75A}" destId="{4384D862-C689-49F5-BDE0-57DC96BB6F33}" srcOrd="12" destOrd="0" presId="urn:microsoft.com/office/officeart/2005/8/layout/orgChart1"/>
    <dgm:cxn modelId="{2A9DA01D-99C8-4324-9BD4-C77C72452C23}" type="presParOf" srcId="{B920C2D4-E5F1-455F-95FB-BBC414C7C75A}" destId="{2E7FF25D-76FE-436E-9997-A859372A69FC}" srcOrd="13" destOrd="0" presId="urn:microsoft.com/office/officeart/2005/8/layout/orgChart1"/>
    <dgm:cxn modelId="{E9A43302-1979-4A9F-BDB3-10D2606CD403}" type="presParOf" srcId="{2E7FF25D-76FE-436E-9997-A859372A69FC}" destId="{80B49B85-14DE-49EC-9DFB-E45F22A1C6B6}" srcOrd="0" destOrd="0" presId="urn:microsoft.com/office/officeart/2005/8/layout/orgChart1"/>
    <dgm:cxn modelId="{258F3036-6E34-43CC-9B93-D121AC80279F}" type="presParOf" srcId="{80B49B85-14DE-49EC-9DFB-E45F22A1C6B6}" destId="{A74B9DE2-2FDD-494B-9F72-21A4EEF267EE}" srcOrd="0" destOrd="0" presId="urn:microsoft.com/office/officeart/2005/8/layout/orgChart1"/>
    <dgm:cxn modelId="{D092761D-FF4D-431C-BE98-9837C2290F40}" type="presParOf" srcId="{80B49B85-14DE-49EC-9DFB-E45F22A1C6B6}" destId="{999C6019-66CC-48EC-AE5E-AC920A3B5E51}" srcOrd="1" destOrd="0" presId="urn:microsoft.com/office/officeart/2005/8/layout/orgChart1"/>
    <dgm:cxn modelId="{E92BC91C-483E-4431-BE16-03E2CCAFB164}" type="presParOf" srcId="{2E7FF25D-76FE-436E-9997-A859372A69FC}" destId="{B2ED8808-DE7F-4FC8-853E-9229110B5C63}" srcOrd="1" destOrd="0" presId="urn:microsoft.com/office/officeart/2005/8/layout/orgChart1"/>
    <dgm:cxn modelId="{C6CBFCBA-3329-4B5D-8F35-7CC9891C6B00}" type="presParOf" srcId="{2E7FF25D-76FE-436E-9997-A859372A69FC}" destId="{47832115-A26B-4995-9883-C65906FF2434}" srcOrd="2" destOrd="0" presId="urn:microsoft.com/office/officeart/2005/8/layout/orgChart1"/>
    <dgm:cxn modelId="{61789E17-F7D6-4546-8B9F-1F8423C51C7B}" type="presParOf" srcId="{B920C2D4-E5F1-455F-95FB-BBC414C7C75A}" destId="{B897DFD2-7AAA-4754-B778-8E0059D13195}" srcOrd="14" destOrd="0" presId="urn:microsoft.com/office/officeart/2005/8/layout/orgChart1"/>
    <dgm:cxn modelId="{2BB3743B-24CC-477E-99C4-E8884C88C397}" type="presParOf" srcId="{B920C2D4-E5F1-455F-95FB-BBC414C7C75A}" destId="{12D9810F-2B77-4C56-88B7-5FF1D7308981}" srcOrd="15" destOrd="0" presId="urn:microsoft.com/office/officeart/2005/8/layout/orgChart1"/>
    <dgm:cxn modelId="{BFA66889-27C9-42C8-8144-17B7E015321F}" type="presParOf" srcId="{12D9810F-2B77-4C56-88B7-5FF1D7308981}" destId="{FCA157AC-7BF2-4F94-9995-D673515ECE98}" srcOrd="0" destOrd="0" presId="urn:microsoft.com/office/officeart/2005/8/layout/orgChart1"/>
    <dgm:cxn modelId="{5F141D0C-D8B6-460C-8BF1-FD99DD579629}" type="presParOf" srcId="{FCA157AC-7BF2-4F94-9995-D673515ECE98}" destId="{D2568288-BE13-426F-8554-C657333E96A3}" srcOrd="0" destOrd="0" presId="urn:microsoft.com/office/officeart/2005/8/layout/orgChart1"/>
    <dgm:cxn modelId="{F6135C0F-66EE-4A4A-BE3B-2832D4339E27}" type="presParOf" srcId="{FCA157AC-7BF2-4F94-9995-D673515ECE98}" destId="{87F05C51-9345-4FDD-AAB7-6E056E5A730A}" srcOrd="1" destOrd="0" presId="urn:microsoft.com/office/officeart/2005/8/layout/orgChart1"/>
    <dgm:cxn modelId="{1396CFDE-033E-442B-8EAC-BAAD0E276F28}" type="presParOf" srcId="{12D9810F-2B77-4C56-88B7-5FF1D7308981}" destId="{BF096534-7CD5-460C-8C7A-A389689630B4}" srcOrd="1" destOrd="0" presId="urn:microsoft.com/office/officeart/2005/8/layout/orgChart1"/>
    <dgm:cxn modelId="{EAE3B456-ECEC-4501-A76B-80B9770DAB56}" type="presParOf" srcId="{12D9810F-2B77-4C56-88B7-5FF1D7308981}" destId="{5F7BA0B2-5D78-453E-AC21-DF157B2A8A5B}" srcOrd="2" destOrd="0" presId="urn:microsoft.com/office/officeart/2005/8/layout/orgChart1"/>
    <dgm:cxn modelId="{39122A71-997E-4C7B-8256-0F720A2F4338}" type="presParOf" srcId="{958F5FEE-2F9F-49E8-9645-547EF222B9DA}" destId="{B9C09E3C-26BF-403A-A78D-9269A455633A}" srcOrd="2" destOrd="0" presId="urn:microsoft.com/office/officeart/2005/8/layout/orgChart1"/>
    <dgm:cxn modelId="{07B8F1E4-6B88-46BC-97E7-4FCEE66194C8}" type="presParOf" srcId="{9A7FBE6E-51EE-4D74-B5D7-AFCAA7A79081}" destId="{B4C42746-8C3D-4C3F-A9D7-739A3E2D4009}" srcOrd="2" destOrd="0" presId="urn:microsoft.com/office/officeart/2005/8/layout/orgChart1"/>
    <dgm:cxn modelId="{6663B65A-B0F0-45F7-9E0F-CD03A03E47BC}" type="presParOf" srcId="{9A7FBE6E-51EE-4D74-B5D7-AFCAA7A79081}" destId="{ACB33F82-777B-4548-B830-39FF446C4CED}" srcOrd="3" destOrd="0" presId="urn:microsoft.com/office/officeart/2005/8/layout/orgChart1"/>
    <dgm:cxn modelId="{7864C15F-7D71-48EE-AAE2-18E27AD40F92}" type="presParOf" srcId="{ACB33F82-777B-4548-B830-39FF446C4CED}" destId="{6FB920E8-7308-46D6-AAFF-0D0B05B94DED}" srcOrd="0" destOrd="0" presId="urn:microsoft.com/office/officeart/2005/8/layout/orgChart1"/>
    <dgm:cxn modelId="{E424BD27-1AC0-4B4C-8203-D91A5B40A9C3}" type="presParOf" srcId="{6FB920E8-7308-46D6-AAFF-0D0B05B94DED}" destId="{B5A8D7B3-365F-47B0-BFD5-D36826EE2193}" srcOrd="0" destOrd="0" presId="urn:microsoft.com/office/officeart/2005/8/layout/orgChart1"/>
    <dgm:cxn modelId="{6D9438C9-88FD-49B8-A5E5-1D27ECA5E3AC}" type="presParOf" srcId="{6FB920E8-7308-46D6-AAFF-0D0B05B94DED}" destId="{87698DC3-E88B-4EAF-95C4-7B9ABD62C5B7}" srcOrd="1" destOrd="0" presId="urn:microsoft.com/office/officeart/2005/8/layout/orgChart1"/>
    <dgm:cxn modelId="{5FAACC3B-0754-4502-8285-F9E9477B5CA9}" type="presParOf" srcId="{ACB33F82-777B-4548-B830-39FF446C4CED}" destId="{A5234C7E-23DC-49AD-8CA4-7820DAE707C2}" srcOrd="1" destOrd="0" presId="urn:microsoft.com/office/officeart/2005/8/layout/orgChart1"/>
    <dgm:cxn modelId="{E3C4BAA4-5A99-48CD-BC27-CEDF7920A111}" type="presParOf" srcId="{A5234C7E-23DC-49AD-8CA4-7820DAE707C2}" destId="{9CF06A0D-D9B3-46EC-B4DB-573F50F3489B}" srcOrd="0" destOrd="0" presId="urn:microsoft.com/office/officeart/2005/8/layout/orgChart1"/>
    <dgm:cxn modelId="{432C665D-F2F0-4D90-BEDF-8CA03A265980}" type="presParOf" srcId="{A5234C7E-23DC-49AD-8CA4-7820DAE707C2}" destId="{2873B881-3D2E-4FCE-88F3-BD1AA51D0F63}" srcOrd="1" destOrd="0" presId="urn:microsoft.com/office/officeart/2005/8/layout/orgChart1"/>
    <dgm:cxn modelId="{67F0FF24-B9CD-414C-895F-34FD295CFC0F}" type="presParOf" srcId="{2873B881-3D2E-4FCE-88F3-BD1AA51D0F63}" destId="{97C799DF-8058-43C6-9DBF-4E62D4C65700}" srcOrd="0" destOrd="0" presId="urn:microsoft.com/office/officeart/2005/8/layout/orgChart1"/>
    <dgm:cxn modelId="{DF6FED34-4A31-454B-A2E9-82E6AA30D6FB}" type="presParOf" srcId="{97C799DF-8058-43C6-9DBF-4E62D4C65700}" destId="{33B8E01C-9D35-45EE-9C99-77002F7D4562}" srcOrd="0" destOrd="0" presId="urn:microsoft.com/office/officeart/2005/8/layout/orgChart1"/>
    <dgm:cxn modelId="{B1E99A57-8029-48CB-8F2F-C8E24B9C5F76}" type="presParOf" srcId="{97C799DF-8058-43C6-9DBF-4E62D4C65700}" destId="{A6F9CE06-B601-48AA-A5D1-4BEE4AC4B6A5}" srcOrd="1" destOrd="0" presId="urn:microsoft.com/office/officeart/2005/8/layout/orgChart1"/>
    <dgm:cxn modelId="{97FB4C6E-ED1A-4557-BCF2-B0578C9F4C25}" type="presParOf" srcId="{2873B881-3D2E-4FCE-88F3-BD1AA51D0F63}" destId="{FEFA628C-0B06-4537-9F38-702C3DD95B51}" srcOrd="1" destOrd="0" presId="urn:microsoft.com/office/officeart/2005/8/layout/orgChart1"/>
    <dgm:cxn modelId="{D7E40BE6-5A7B-480D-979F-1F0C179D2BC5}" type="presParOf" srcId="{2873B881-3D2E-4FCE-88F3-BD1AA51D0F63}" destId="{A57BEEC4-7C09-4970-B80C-3DCAC63FF26D}" srcOrd="2" destOrd="0" presId="urn:microsoft.com/office/officeart/2005/8/layout/orgChart1"/>
    <dgm:cxn modelId="{FA9433D4-5BE0-4414-BF2E-57E6E619A82B}" type="presParOf" srcId="{A5234C7E-23DC-49AD-8CA4-7820DAE707C2}" destId="{44E58824-8DD6-49AA-823F-A43E4047CEF3}" srcOrd="2" destOrd="0" presId="urn:microsoft.com/office/officeart/2005/8/layout/orgChart1"/>
    <dgm:cxn modelId="{8B984682-A4E1-47DD-B9D7-38147247D3EA}" type="presParOf" srcId="{A5234C7E-23DC-49AD-8CA4-7820DAE707C2}" destId="{AA8487C7-468D-47FE-8BA2-6A04A8082C21}" srcOrd="3" destOrd="0" presId="urn:microsoft.com/office/officeart/2005/8/layout/orgChart1"/>
    <dgm:cxn modelId="{2F56A7B5-ACFF-4618-9FB6-F83AE66F8850}" type="presParOf" srcId="{AA8487C7-468D-47FE-8BA2-6A04A8082C21}" destId="{8F16EB50-BFB9-40AE-9235-87FE4193E81E}" srcOrd="0" destOrd="0" presId="urn:microsoft.com/office/officeart/2005/8/layout/orgChart1"/>
    <dgm:cxn modelId="{4C04C012-E546-44E4-B4A1-0F2AB447F0D2}" type="presParOf" srcId="{8F16EB50-BFB9-40AE-9235-87FE4193E81E}" destId="{E212A54B-E41E-4F7D-81B1-B67A181516CC}" srcOrd="0" destOrd="0" presId="urn:microsoft.com/office/officeart/2005/8/layout/orgChart1"/>
    <dgm:cxn modelId="{F11CC30B-DEEA-48DF-A15D-E1BC95C8E09F}" type="presParOf" srcId="{8F16EB50-BFB9-40AE-9235-87FE4193E81E}" destId="{9BC5C58E-AC62-4A93-A765-A577150CB143}" srcOrd="1" destOrd="0" presId="urn:microsoft.com/office/officeart/2005/8/layout/orgChart1"/>
    <dgm:cxn modelId="{166EF95E-AFAD-4153-A59B-D2011FF2DF7B}" type="presParOf" srcId="{AA8487C7-468D-47FE-8BA2-6A04A8082C21}" destId="{4C889977-C0ED-4E52-992E-29738F7ACB45}" srcOrd="1" destOrd="0" presId="urn:microsoft.com/office/officeart/2005/8/layout/orgChart1"/>
    <dgm:cxn modelId="{621D6CEC-CABA-406A-B9DD-58DCE3354508}" type="presParOf" srcId="{AA8487C7-468D-47FE-8BA2-6A04A8082C21}" destId="{6F274ED6-DC04-432C-BEAB-BD614B1A53EA}" srcOrd="2" destOrd="0" presId="urn:microsoft.com/office/officeart/2005/8/layout/orgChart1"/>
    <dgm:cxn modelId="{8EA928D8-3E6D-4FA3-B42B-DC30FE600E4A}" type="presParOf" srcId="{ACB33F82-777B-4548-B830-39FF446C4CED}" destId="{6A96D604-01FC-43DF-8E87-39ED41FBB1C4}" srcOrd="2" destOrd="0" presId="urn:microsoft.com/office/officeart/2005/8/layout/orgChart1"/>
    <dgm:cxn modelId="{CD96FF99-C6DE-4F38-AE20-9E9F15D61692}" type="presParOf" srcId="{9A7FBE6E-51EE-4D74-B5D7-AFCAA7A79081}" destId="{8BA83EAE-FD93-4E4B-BF72-C1AB0F9C6108}" srcOrd="4" destOrd="0" presId="urn:microsoft.com/office/officeart/2005/8/layout/orgChart1"/>
    <dgm:cxn modelId="{4CD0E1A6-A07F-4055-A590-E77C2CE959D1}" type="presParOf" srcId="{9A7FBE6E-51EE-4D74-B5D7-AFCAA7A79081}" destId="{6B0E94FB-1513-44FA-88BF-7B834E3D247C}" srcOrd="5" destOrd="0" presId="urn:microsoft.com/office/officeart/2005/8/layout/orgChart1"/>
    <dgm:cxn modelId="{12FC854C-AD15-4B9D-A390-6A09A9075499}" type="presParOf" srcId="{6B0E94FB-1513-44FA-88BF-7B834E3D247C}" destId="{152F9FF7-0DE8-469F-9C77-E03D12817079}" srcOrd="0" destOrd="0" presId="urn:microsoft.com/office/officeart/2005/8/layout/orgChart1"/>
    <dgm:cxn modelId="{8516BAA7-8742-4D24-A6A5-4C624D97F135}" type="presParOf" srcId="{152F9FF7-0DE8-469F-9C77-E03D12817079}" destId="{184E7158-7D36-40D4-B1F6-9355F0CDE275}" srcOrd="0" destOrd="0" presId="urn:microsoft.com/office/officeart/2005/8/layout/orgChart1"/>
    <dgm:cxn modelId="{BDA98E97-5213-4960-88F4-402E59531CED}" type="presParOf" srcId="{152F9FF7-0DE8-469F-9C77-E03D12817079}" destId="{6BE7126F-F9E3-401D-91EE-4B28FE3DE569}" srcOrd="1" destOrd="0" presId="urn:microsoft.com/office/officeart/2005/8/layout/orgChart1"/>
    <dgm:cxn modelId="{93093B69-4CA2-4A3B-8DCA-255700D4F488}" type="presParOf" srcId="{6B0E94FB-1513-44FA-88BF-7B834E3D247C}" destId="{7260C5F2-0DF2-4810-904C-E68B536EF9EF}" srcOrd="1" destOrd="0" presId="urn:microsoft.com/office/officeart/2005/8/layout/orgChart1"/>
    <dgm:cxn modelId="{43761B69-2031-481A-886C-D8DC2B327BAD}" type="presParOf" srcId="{7260C5F2-0DF2-4810-904C-E68B536EF9EF}" destId="{AADEDEFD-C11F-471D-A502-07F8ABE92F6E}" srcOrd="0" destOrd="0" presId="urn:microsoft.com/office/officeart/2005/8/layout/orgChart1"/>
    <dgm:cxn modelId="{1C7D2360-A185-47FA-8F6D-3280AE92C136}" type="presParOf" srcId="{7260C5F2-0DF2-4810-904C-E68B536EF9EF}" destId="{6E4C1CD7-5717-48F7-A1C2-F4CBEC7898F1}" srcOrd="1" destOrd="0" presId="urn:microsoft.com/office/officeart/2005/8/layout/orgChart1"/>
    <dgm:cxn modelId="{1F9E83AC-9F50-4901-A6AA-C1457BC4E91F}" type="presParOf" srcId="{6E4C1CD7-5717-48F7-A1C2-F4CBEC7898F1}" destId="{A5F7BAC6-EE58-4CF8-BD30-9F8E95802A89}" srcOrd="0" destOrd="0" presId="urn:microsoft.com/office/officeart/2005/8/layout/orgChart1"/>
    <dgm:cxn modelId="{504834E9-0CE6-4CFE-9C02-E51B2CCD4F91}" type="presParOf" srcId="{A5F7BAC6-EE58-4CF8-BD30-9F8E95802A89}" destId="{526E4D2C-0A69-4B9B-9A24-A1FC791EECF1}" srcOrd="0" destOrd="0" presId="urn:microsoft.com/office/officeart/2005/8/layout/orgChart1"/>
    <dgm:cxn modelId="{E7C7A672-AAB4-41A5-81A7-5ACD83B19957}" type="presParOf" srcId="{A5F7BAC6-EE58-4CF8-BD30-9F8E95802A89}" destId="{C9B0CC38-134D-4A11-AF0D-06756B7A6410}" srcOrd="1" destOrd="0" presId="urn:microsoft.com/office/officeart/2005/8/layout/orgChart1"/>
    <dgm:cxn modelId="{78FBD1C2-E7BA-4745-98DB-0D1D8575F758}" type="presParOf" srcId="{6E4C1CD7-5717-48F7-A1C2-F4CBEC7898F1}" destId="{8B6953EC-A921-453A-B24F-50DC4008A32B}" srcOrd="1" destOrd="0" presId="urn:microsoft.com/office/officeart/2005/8/layout/orgChart1"/>
    <dgm:cxn modelId="{C3C547C6-A9CF-4AC1-98AA-4AB71E3E674F}" type="presParOf" srcId="{6E4C1CD7-5717-48F7-A1C2-F4CBEC7898F1}" destId="{936D768B-4DAF-4534-9FF4-3E6A2BFB44EB}" srcOrd="2" destOrd="0" presId="urn:microsoft.com/office/officeart/2005/8/layout/orgChart1"/>
    <dgm:cxn modelId="{51204BE0-55E1-4DBA-88EE-4421F27F1400}" type="presParOf" srcId="{7260C5F2-0DF2-4810-904C-E68B536EF9EF}" destId="{4666C77C-CD23-43CD-A856-6F72B864F76A}" srcOrd="2" destOrd="0" presId="urn:microsoft.com/office/officeart/2005/8/layout/orgChart1"/>
    <dgm:cxn modelId="{D5B59453-5D70-4C53-BF88-70276BA95F9F}" type="presParOf" srcId="{7260C5F2-0DF2-4810-904C-E68B536EF9EF}" destId="{E4679159-324C-4B4C-B3F1-F1E19D46FBD7}" srcOrd="3" destOrd="0" presId="urn:microsoft.com/office/officeart/2005/8/layout/orgChart1"/>
    <dgm:cxn modelId="{DBB0A1C4-E7BF-4CB2-9050-A7D69B64595E}" type="presParOf" srcId="{E4679159-324C-4B4C-B3F1-F1E19D46FBD7}" destId="{9230D7F6-EE3E-47FB-B9DE-90967856CB75}" srcOrd="0" destOrd="0" presId="urn:microsoft.com/office/officeart/2005/8/layout/orgChart1"/>
    <dgm:cxn modelId="{9D28E811-436C-47E2-9163-A4BA4B8A33E3}" type="presParOf" srcId="{9230D7F6-EE3E-47FB-B9DE-90967856CB75}" destId="{A48E2143-FA50-4465-8F76-BD77708ABADB}" srcOrd="0" destOrd="0" presId="urn:microsoft.com/office/officeart/2005/8/layout/orgChart1"/>
    <dgm:cxn modelId="{E955A0C0-149E-4761-982F-F78277F2F55C}" type="presParOf" srcId="{9230D7F6-EE3E-47FB-B9DE-90967856CB75}" destId="{E589E354-E219-482A-BF11-C568AB54FBA3}" srcOrd="1" destOrd="0" presId="urn:microsoft.com/office/officeart/2005/8/layout/orgChart1"/>
    <dgm:cxn modelId="{5F6A5C66-A402-4C1D-84E5-5914DD9C2710}" type="presParOf" srcId="{E4679159-324C-4B4C-B3F1-F1E19D46FBD7}" destId="{38246A99-4520-4143-9131-E7CBE7610073}" srcOrd="1" destOrd="0" presId="urn:microsoft.com/office/officeart/2005/8/layout/orgChart1"/>
    <dgm:cxn modelId="{EA069C9A-D612-4946-B86A-B15C9DCC63FC}" type="presParOf" srcId="{E4679159-324C-4B4C-B3F1-F1E19D46FBD7}" destId="{3AEAB301-795F-45B9-BCF7-CA50E31E8118}" srcOrd="2" destOrd="0" presId="urn:microsoft.com/office/officeart/2005/8/layout/orgChart1"/>
    <dgm:cxn modelId="{C9D4ED90-354E-436A-8C5A-A3EECC826B9E}" type="presParOf" srcId="{7260C5F2-0DF2-4810-904C-E68B536EF9EF}" destId="{1C772039-E905-4749-BFC3-AB5666ACFA08}" srcOrd="4" destOrd="0" presId="urn:microsoft.com/office/officeart/2005/8/layout/orgChart1"/>
    <dgm:cxn modelId="{D05CF3AD-4E63-462F-9324-07BDF715CDE5}" type="presParOf" srcId="{7260C5F2-0DF2-4810-904C-E68B536EF9EF}" destId="{8539F7B1-E987-4F77-8B62-6610C1AD703F}" srcOrd="5" destOrd="0" presId="urn:microsoft.com/office/officeart/2005/8/layout/orgChart1"/>
    <dgm:cxn modelId="{DE4D742C-CA93-4D8E-B6F4-FC476B62A7D4}" type="presParOf" srcId="{8539F7B1-E987-4F77-8B62-6610C1AD703F}" destId="{2E2B9DB0-44A2-492E-8D57-53E02D5118BA}" srcOrd="0" destOrd="0" presId="urn:microsoft.com/office/officeart/2005/8/layout/orgChart1"/>
    <dgm:cxn modelId="{27562845-B032-47D0-A6B8-4FFFC214E31F}" type="presParOf" srcId="{2E2B9DB0-44A2-492E-8D57-53E02D5118BA}" destId="{352792EE-168F-4096-88BA-B8FBE754A50B}" srcOrd="0" destOrd="0" presId="urn:microsoft.com/office/officeart/2005/8/layout/orgChart1"/>
    <dgm:cxn modelId="{805E5565-E711-4CFE-92AE-B3E2EDBB45F0}" type="presParOf" srcId="{2E2B9DB0-44A2-492E-8D57-53E02D5118BA}" destId="{4D5E45E2-2F96-4CD2-A6BB-E43A2DD6B734}" srcOrd="1" destOrd="0" presId="urn:microsoft.com/office/officeart/2005/8/layout/orgChart1"/>
    <dgm:cxn modelId="{44AC7C6A-D057-4286-AAA9-6AB64A8E11F9}" type="presParOf" srcId="{8539F7B1-E987-4F77-8B62-6610C1AD703F}" destId="{8D018BE0-13B2-4636-8FA7-9F15E8B81A07}" srcOrd="1" destOrd="0" presId="urn:microsoft.com/office/officeart/2005/8/layout/orgChart1"/>
    <dgm:cxn modelId="{046B62F7-6B82-471D-8BC2-0B4C335A80B7}" type="presParOf" srcId="{8539F7B1-E987-4F77-8B62-6610C1AD703F}" destId="{033D832B-4B27-4559-BD8C-FD739BAF73C3}" srcOrd="2" destOrd="0" presId="urn:microsoft.com/office/officeart/2005/8/layout/orgChart1"/>
    <dgm:cxn modelId="{6810F47F-5040-428D-ABF7-09784AF8EAD4}" type="presParOf" srcId="{6B0E94FB-1513-44FA-88BF-7B834E3D247C}" destId="{46FC00C4-7C4B-4018-B078-BA084CAA3161}" srcOrd="2" destOrd="0" presId="urn:microsoft.com/office/officeart/2005/8/layout/orgChart1"/>
    <dgm:cxn modelId="{4D367472-0E0D-4D0C-820E-550831DED497}" type="presParOf" srcId="{9A7FBE6E-51EE-4D74-B5D7-AFCAA7A79081}" destId="{1758852B-F57D-46F1-BA87-B022FF9BD66B}" srcOrd="6" destOrd="0" presId="urn:microsoft.com/office/officeart/2005/8/layout/orgChart1"/>
    <dgm:cxn modelId="{4AF535C8-CC20-40AA-BB6B-5D611929F956}" type="presParOf" srcId="{9A7FBE6E-51EE-4D74-B5D7-AFCAA7A79081}" destId="{F93C766D-868F-41A1-B13A-2A40CCDA24E8}" srcOrd="7" destOrd="0" presId="urn:microsoft.com/office/officeart/2005/8/layout/orgChart1"/>
    <dgm:cxn modelId="{63E91F35-93BF-4B69-9923-F642E3477AB1}" type="presParOf" srcId="{F93C766D-868F-41A1-B13A-2A40CCDA24E8}" destId="{6A1475EF-8A70-4F04-97BF-84B834BF1C2B}" srcOrd="0" destOrd="0" presId="urn:microsoft.com/office/officeart/2005/8/layout/orgChart1"/>
    <dgm:cxn modelId="{972B46E7-957D-42EC-AEA7-B47A50C0CFB3}" type="presParOf" srcId="{6A1475EF-8A70-4F04-97BF-84B834BF1C2B}" destId="{EDEA90A3-BDDC-4270-A689-6365C981A5D8}" srcOrd="0" destOrd="0" presId="urn:microsoft.com/office/officeart/2005/8/layout/orgChart1"/>
    <dgm:cxn modelId="{9397989F-C3EC-4C2B-AF96-CAE1047F5E1F}" type="presParOf" srcId="{6A1475EF-8A70-4F04-97BF-84B834BF1C2B}" destId="{452AF887-DD19-41E4-92E0-81C43B225922}" srcOrd="1" destOrd="0" presId="urn:microsoft.com/office/officeart/2005/8/layout/orgChart1"/>
    <dgm:cxn modelId="{AB22A35A-7BC4-49B8-89BF-1D413BDAA272}" type="presParOf" srcId="{F93C766D-868F-41A1-B13A-2A40CCDA24E8}" destId="{D1A6B7FB-C4C4-4135-B585-9504305227EC}" srcOrd="1" destOrd="0" presId="urn:microsoft.com/office/officeart/2005/8/layout/orgChart1"/>
    <dgm:cxn modelId="{57F9D778-D761-4658-9205-149B1C5A9403}" type="presParOf" srcId="{D1A6B7FB-C4C4-4135-B585-9504305227EC}" destId="{8F8E70DA-206F-43FF-93EB-6EF0905F844D}" srcOrd="0" destOrd="0" presId="urn:microsoft.com/office/officeart/2005/8/layout/orgChart1"/>
    <dgm:cxn modelId="{E391A602-638B-476F-BB71-15965091984A}" type="presParOf" srcId="{D1A6B7FB-C4C4-4135-B585-9504305227EC}" destId="{BE81B7B4-BF6F-4AA0-94B3-7C91E7B5413A}" srcOrd="1" destOrd="0" presId="urn:microsoft.com/office/officeart/2005/8/layout/orgChart1"/>
    <dgm:cxn modelId="{315B4967-1570-44AB-9A6A-C0EDD41E7CFC}" type="presParOf" srcId="{BE81B7B4-BF6F-4AA0-94B3-7C91E7B5413A}" destId="{C7C6243E-3D09-4A3E-9C6D-06DE098307DE}" srcOrd="0" destOrd="0" presId="urn:microsoft.com/office/officeart/2005/8/layout/orgChart1"/>
    <dgm:cxn modelId="{E01FC8EE-9711-4903-B3BF-D0D76F6A6FFB}" type="presParOf" srcId="{C7C6243E-3D09-4A3E-9C6D-06DE098307DE}" destId="{BE491CD5-FB2F-44E3-A09B-901A7345ACFA}" srcOrd="0" destOrd="0" presId="urn:microsoft.com/office/officeart/2005/8/layout/orgChart1"/>
    <dgm:cxn modelId="{E1791FCE-FF09-479E-B7DA-0B87A5ACEAA1}" type="presParOf" srcId="{C7C6243E-3D09-4A3E-9C6D-06DE098307DE}" destId="{282B9A75-5931-4E10-B4AB-866E5B4698ED}" srcOrd="1" destOrd="0" presId="urn:microsoft.com/office/officeart/2005/8/layout/orgChart1"/>
    <dgm:cxn modelId="{5D4D4430-493C-4102-8AF1-3714D209CF72}" type="presParOf" srcId="{BE81B7B4-BF6F-4AA0-94B3-7C91E7B5413A}" destId="{E9F1D7FB-960E-4D76-A5B1-6C568CE1C8C5}" srcOrd="1" destOrd="0" presId="urn:microsoft.com/office/officeart/2005/8/layout/orgChart1"/>
    <dgm:cxn modelId="{C91C508E-5B03-42A8-9A8B-5BEFD61B93FA}" type="presParOf" srcId="{BE81B7B4-BF6F-4AA0-94B3-7C91E7B5413A}" destId="{6948C035-943E-4D6A-BD8D-1EC47CA536B7}" srcOrd="2" destOrd="0" presId="urn:microsoft.com/office/officeart/2005/8/layout/orgChart1"/>
    <dgm:cxn modelId="{8306D4E1-303A-4897-99B6-9345929084D5}" type="presParOf" srcId="{D1A6B7FB-C4C4-4135-B585-9504305227EC}" destId="{A97BA0ED-D8D2-4071-A9DC-1B0D68022734}" srcOrd="2" destOrd="0" presId="urn:microsoft.com/office/officeart/2005/8/layout/orgChart1"/>
    <dgm:cxn modelId="{BD8028AF-DE7A-4148-9E62-5CEF9A239C2B}" type="presParOf" srcId="{D1A6B7FB-C4C4-4135-B585-9504305227EC}" destId="{76E4ABAB-4CB2-4931-B70E-E43B0324DAF9}" srcOrd="3" destOrd="0" presId="urn:microsoft.com/office/officeart/2005/8/layout/orgChart1"/>
    <dgm:cxn modelId="{C302A8DC-84BB-48BF-8FCC-599F41CFE4EB}" type="presParOf" srcId="{76E4ABAB-4CB2-4931-B70E-E43B0324DAF9}" destId="{DE501D66-4E0F-4D0B-91A4-39E7C1B88B07}" srcOrd="0" destOrd="0" presId="urn:microsoft.com/office/officeart/2005/8/layout/orgChart1"/>
    <dgm:cxn modelId="{C4683CE9-2185-4EB6-BACB-3EED4B807021}" type="presParOf" srcId="{DE501D66-4E0F-4D0B-91A4-39E7C1B88B07}" destId="{4DCD4EFC-3525-4E9E-9593-716F1F754B08}" srcOrd="0" destOrd="0" presId="urn:microsoft.com/office/officeart/2005/8/layout/orgChart1"/>
    <dgm:cxn modelId="{C959116F-5946-42FC-A7A0-3D4DC0960BB4}" type="presParOf" srcId="{DE501D66-4E0F-4D0B-91A4-39E7C1B88B07}" destId="{D72FCDBB-C3F7-402D-BE74-428DDE4F03C6}" srcOrd="1" destOrd="0" presId="urn:microsoft.com/office/officeart/2005/8/layout/orgChart1"/>
    <dgm:cxn modelId="{4DCD9E9E-F960-4F2D-B9E1-DD4CDC568CDF}" type="presParOf" srcId="{76E4ABAB-4CB2-4931-B70E-E43B0324DAF9}" destId="{305DD75E-A3A6-4399-87BC-D374D8EB8DD5}" srcOrd="1" destOrd="0" presId="urn:microsoft.com/office/officeart/2005/8/layout/orgChart1"/>
    <dgm:cxn modelId="{D88C4716-6A50-4151-8F38-5B7DA3566D4B}" type="presParOf" srcId="{76E4ABAB-4CB2-4931-B70E-E43B0324DAF9}" destId="{EA6F311F-29E2-4013-8AD2-6FACC132E063}" srcOrd="2" destOrd="0" presId="urn:microsoft.com/office/officeart/2005/8/layout/orgChart1"/>
    <dgm:cxn modelId="{ABBFD700-E068-4F3F-829B-956DD141A1B9}" type="presParOf" srcId="{D1A6B7FB-C4C4-4135-B585-9504305227EC}" destId="{B4515FDE-E275-47FF-AE95-068129166FD5}" srcOrd="4" destOrd="0" presId="urn:microsoft.com/office/officeart/2005/8/layout/orgChart1"/>
    <dgm:cxn modelId="{CF47146C-107D-44A3-B086-F921BB7D13C3}" type="presParOf" srcId="{D1A6B7FB-C4C4-4135-B585-9504305227EC}" destId="{AFAD115F-5757-45FA-9F3E-ABF0BE58E381}" srcOrd="5" destOrd="0" presId="urn:microsoft.com/office/officeart/2005/8/layout/orgChart1"/>
    <dgm:cxn modelId="{A42D370D-0C05-48C5-9FA0-315A9F399AFA}" type="presParOf" srcId="{AFAD115F-5757-45FA-9F3E-ABF0BE58E381}" destId="{E11275CD-D3A1-44D6-8109-0DD1588B1846}" srcOrd="0" destOrd="0" presId="urn:microsoft.com/office/officeart/2005/8/layout/orgChart1"/>
    <dgm:cxn modelId="{89BCFB3C-FFDB-4286-8B1B-59937F4C7CA6}" type="presParOf" srcId="{E11275CD-D3A1-44D6-8109-0DD1588B1846}" destId="{64C92613-FB36-4BE7-96F2-B22F47F5E562}" srcOrd="0" destOrd="0" presId="urn:microsoft.com/office/officeart/2005/8/layout/orgChart1"/>
    <dgm:cxn modelId="{CBF816F4-41F7-458B-9C2B-DF2D8234D3CB}" type="presParOf" srcId="{E11275CD-D3A1-44D6-8109-0DD1588B1846}" destId="{06263595-1BF4-41AB-B50E-9EF1B66D39DF}" srcOrd="1" destOrd="0" presId="urn:microsoft.com/office/officeart/2005/8/layout/orgChart1"/>
    <dgm:cxn modelId="{4E6270C3-6538-4719-9EBD-BF5041091E91}" type="presParOf" srcId="{AFAD115F-5757-45FA-9F3E-ABF0BE58E381}" destId="{94F4B09A-A811-46CD-A722-3C56F832794D}" srcOrd="1" destOrd="0" presId="urn:microsoft.com/office/officeart/2005/8/layout/orgChart1"/>
    <dgm:cxn modelId="{52C2DD44-2E26-460E-91AE-7A633A17E72B}" type="presParOf" srcId="{AFAD115F-5757-45FA-9F3E-ABF0BE58E381}" destId="{94DB0008-7A02-464F-A261-25A9AF751FCC}" srcOrd="2" destOrd="0" presId="urn:microsoft.com/office/officeart/2005/8/layout/orgChart1"/>
    <dgm:cxn modelId="{DA544AE5-2C7D-43A7-AC30-77B2643190E5}" type="presParOf" srcId="{F93C766D-868F-41A1-B13A-2A40CCDA24E8}" destId="{043E1E1C-E469-48FC-92BF-AB6D92DCF264}" srcOrd="2" destOrd="0" presId="urn:microsoft.com/office/officeart/2005/8/layout/orgChart1"/>
    <dgm:cxn modelId="{D8731C76-4AAA-4C52-9169-F8E31BDCFACF}" type="presParOf" srcId="{9A7FBE6E-51EE-4D74-B5D7-AFCAA7A79081}" destId="{63E37983-9B03-469D-BD5C-93C478B56103}" srcOrd="8" destOrd="0" presId="urn:microsoft.com/office/officeart/2005/8/layout/orgChart1"/>
    <dgm:cxn modelId="{D78B77B4-89FF-4B5C-BFE1-DBBE201CD954}" type="presParOf" srcId="{9A7FBE6E-51EE-4D74-B5D7-AFCAA7A79081}" destId="{9D0DA57A-BB52-447D-9D7C-18C2ADB5E436}" srcOrd="9" destOrd="0" presId="urn:microsoft.com/office/officeart/2005/8/layout/orgChart1"/>
    <dgm:cxn modelId="{5E1E1EFF-3F2B-41D9-8A91-D449FB07E4E7}" type="presParOf" srcId="{9D0DA57A-BB52-447D-9D7C-18C2ADB5E436}" destId="{099BFB49-F902-4B50-8AB0-8F87949E1906}" srcOrd="0" destOrd="0" presId="urn:microsoft.com/office/officeart/2005/8/layout/orgChart1"/>
    <dgm:cxn modelId="{CF0EBAD7-078C-4FF8-BCD6-3D22C6CBC285}" type="presParOf" srcId="{099BFB49-F902-4B50-8AB0-8F87949E1906}" destId="{B3B381A0-8209-496F-A87A-DD7738C40DC2}" srcOrd="0" destOrd="0" presId="urn:microsoft.com/office/officeart/2005/8/layout/orgChart1"/>
    <dgm:cxn modelId="{7416BA3C-EC96-4A43-82C5-9EB6186FBCE7}" type="presParOf" srcId="{099BFB49-F902-4B50-8AB0-8F87949E1906}" destId="{D15DCA30-A919-48A1-ABF8-536957CE369F}" srcOrd="1" destOrd="0" presId="urn:microsoft.com/office/officeart/2005/8/layout/orgChart1"/>
    <dgm:cxn modelId="{BF3B4509-73D8-46CA-BFD8-6E9532FC3396}" type="presParOf" srcId="{9D0DA57A-BB52-447D-9D7C-18C2ADB5E436}" destId="{5A771752-C475-47D5-9DFD-C91328115559}" srcOrd="1" destOrd="0" presId="urn:microsoft.com/office/officeart/2005/8/layout/orgChart1"/>
    <dgm:cxn modelId="{15AB0FA2-AF7E-4F1B-BF86-BCBCB42F4053}" type="presParOf" srcId="{5A771752-C475-47D5-9DFD-C91328115559}" destId="{000B2F38-64FD-4924-BC10-F195372DA4CA}" srcOrd="0" destOrd="0" presId="urn:microsoft.com/office/officeart/2005/8/layout/orgChart1"/>
    <dgm:cxn modelId="{DEE2701D-C791-4635-8DBF-ED1E4C4BBFDD}" type="presParOf" srcId="{5A771752-C475-47D5-9DFD-C91328115559}" destId="{8D535CB4-F368-42BD-9FE3-47AB55462E5F}" srcOrd="1" destOrd="0" presId="urn:microsoft.com/office/officeart/2005/8/layout/orgChart1"/>
    <dgm:cxn modelId="{F4AD9DFB-676E-4A31-86B9-DC56746D6084}" type="presParOf" srcId="{8D535CB4-F368-42BD-9FE3-47AB55462E5F}" destId="{D75DFDD4-5A7C-4411-AD4B-B0096A9CF6DF}" srcOrd="0" destOrd="0" presId="urn:microsoft.com/office/officeart/2005/8/layout/orgChart1"/>
    <dgm:cxn modelId="{AB728815-ACDD-4E70-9A6E-50BA8D477E7A}" type="presParOf" srcId="{D75DFDD4-5A7C-4411-AD4B-B0096A9CF6DF}" destId="{4EC03C71-B413-4E2B-8DA5-126DFB64AED1}" srcOrd="0" destOrd="0" presId="urn:microsoft.com/office/officeart/2005/8/layout/orgChart1"/>
    <dgm:cxn modelId="{05A81877-4534-4118-A275-7EAA9F2D3DC9}" type="presParOf" srcId="{D75DFDD4-5A7C-4411-AD4B-B0096A9CF6DF}" destId="{DF033743-6A86-437F-BF09-3C0365B2ABAA}" srcOrd="1" destOrd="0" presId="urn:microsoft.com/office/officeart/2005/8/layout/orgChart1"/>
    <dgm:cxn modelId="{018777F2-AA3A-4038-8D4F-ECDD9CE329EC}" type="presParOf" srcId="{8D535CB4-F368-42BD-9FE3-47AB55462E5F}" destId="{E7F4EF4B-9A3C-45CE-8684-0F67FBD105BB}" srcOrd="1" destOrd="0" presId="urn:microsoft.com/office/officeart/2005/8/layout/orgChart1"/>
    <dgm:cxn modelId="{67B0F5D8-BE55-4D49-A4CE-E01AFF0CBBF9}" type="presParOf" srcId="{8D535CB4-F368-42BD-9FE3-47AB55462E5F}" destId="{6E41BFE5-53A5-496B-9984-C5901C5EEAC3}" srcOrd="2" destOrd="0" presId="urn:microsoft.com/office/officeart/2005/8/layout/orgChart1"/>
    <dgm:cxn modelId="{8E8D2B29-9543-4E54-8E52-77E6FB462642}" type="presParOf" srcId="{5A771752-C475-47D5-9DFD-C91328115559}" destId="{90BF889B-E6F5-4F4F-9756-A698649B6FBC}" srcOrd="2" destOrd="0" presId="urn:microsoft.com/office/officeart/2005/8/layout/orgChart1"/>
    <dgm:cxn modelId="{D93DF6F3-BC55-4AE5-B8D0-BFBB3DE0DC70}" type="presParOf" srcId="{5A771752-C475-47D5-9DFD-C91328115559}" destId="{90BAFFDD-423B-403A-81D2-4BF0A2330056}" srcOrd="3" destOrd="0" presId="urn:microsoft.com/office/officeart/2005/8/layout/orgChart1"/>
    <dgm:cxn modelId="{1D2489C5-7A0F-430D-AF3B-1408215A0CD9}" type="presParOf" srcId="{90BAFFDD-423B-403A-81D2-4BF0A2330056}" destId="{165ED91B-DF73-438A-A550-328D4A09F9A1}" srcOrd="0" destOrd="0" presId="urn:microsoft.com/office/officeart/2005/8/layout/orgChart1"/>
    <dgm:cxn modelId="{DF80E032-EAD3-488F-9DDC-B8ABE9114B3D}" type="presParOf" srcId="{165ED91B-DF73-438A-A550-328D4A09F9A1}" destId="{95589F1D-DAFE-4D32-A75D-ACF4AC39C92B}" srcOrd="0" destOrd="0" presId="urn:microsoft.com/office/officeart/2005/8/layout/orgChart1"/>
    <dgm:cxn modelId="{6912CD02-ADB1-40DF-95A0-DBEF8EA64EDB}" type="presParOf" srcId="{165ED91B-DF73-438A-A550-328D4A09F9A1}" destId="{08C08A2B-B7C5-49A1-AE1B-56D526D09481}" srcOrd="1" destOrd="0" presId="urn:microsoft.com/office/officeart/2005/8/layout/orgChart1"/>
    <dgm:cxn modelId="{79568471-7D5C-4130-A9F7-545B72D1B375}" type="presParOf" srcId="{90BAFFDD-423B-403A-81D2-4BF0A2330056}" destId="{96FFF5C7-80DD-4619-B6F2-F8BA517E3ABF}" srcOrd="1" destOrd="0" presId="urn:microsoft.com/office/officeart/2005/8/layout/orgChart1"/>
    <dgm:cxn modelId="{3A84403E-4BF5-4920-9A37-FF07414AD0C9}" type="presParOf" srcId="{90BAFFDD-423B-403A-81D2-4BF0A2330056}" destId="{ACA6ABA2-E9D4-454B-8D79-E0922B2B95DD}" srcOrd="2" destOrd="0" presId="urn:microsoft.com/office/officeart/2005/8/layout/orgChart1"/>
    <dgm:cxn modelId="{0280C3A8-D110-406E-BDCF-E1EB8183EFD4}" type="presParOf" srcId="{5A771752-C475-47D5-9DFD-C91328115559}" destId="{FA55E4D1-3478-48EB-9D2E-E7E54EB53CF6}" srcOrd="4" destOrd="0" presId="urn:microsoft.com/office/officeart/2005/8/layout/orgChart1"/>
    <dgm:cxn modelId="{F810BA98-6296-44EE-BD3C-2C59AFA71D74}" type="presParOf" srcId="{5A771752-C475-47D5-9DFD-C91328115559}" destId="{A863D69C-BF42-4585-882C-92E218776B7E}" srcOrd="5" destOrd="0" presId="urn:microsoft.com/office/officeart/2005/8/layout/orgChart1"/>
    <dgm:cxn modelId="{61CFDEEB-9C18-49CC-896E-66352B1FA5DA}" type="presParOf" srcId="{A863D69C-BF42-4585-882C-92E218776B7E}" destId="{BEFFD0F6-E8A6-45EE-BEF5-54BD32200EAC}" srcOrd="0" destOrd="0" presId="urn:microsoft.com/office/officeart/2005/8/layout/orgChart1"/>
    <dgm:cxn modelId="{BF1FC74A-B66F-4434-A4CF-73E5E4BE06B3}" type="presParOf" srcId="{BEFFD0F6-E8A6-45EE-BEF5-54BD32200EAC}" destId="{4287FC6D-9EFF-4702-951A-E7741714783A}" srcOrd="0" destOrd="0" presId="urn:microsoft.com/office/officeart/2005/8/layout/orgChart1"/>
    <dgm:cxn modelId="{1968B389-058C-4564-BF90-7341D1331CDB}" type="presParOf" srcId="{BEFFD0F6-E8A6-45EE-BEF5-54BD32200EAC}" destId="{C38F6BB0-60B3-49DE-9808-692D23BEF049}" srcOrd="1" destOrd="0" presId="urn:microsoft.com/office/officeart/2005/8/layout/orgChart1"/>
    <dgm:cxn modelId="{15BBA8E2-D2BD-48A4-815F-8B09E15BF331}" type="presParOf" srcId="{A863D69C-BF42-4585-882C-92E218776B7E}" destId="{905E8795-53E3-4648-BD89-B546D39D4CBF}" srcOrd="1" destOrd="0" presId="urn:microsoft.com/office/officeart/2005/8/layout/orgChart1"/>
    <dgm:cxn modelId="{86819E09-134F-471D-984C-66768791830E}" type="presParOf" srcId="{A863D69C-BF42-4585-882C-92E218776B7E}" destId="{284FAA53-76D4-4633-B8B1-3046A27B0A92}" srcOrd="2" destOrd="0" presId="urn:microsoft.com/office/officeart/2005/8/layout/orgChart1"/>
    <dgm:cxn modelId="{3DB11A20-BEA0-4417-BF39-08CF7EAD7285}" type="presParOf" srcId="{5A771752-C475-47D5-9DFD-C91328115559}" destId="{68329001-4297-4911-8437-77A70389890B}" srcOrd="6" destOrd="0" presId="urn:microsoft.com/office/officeart/2005/8/layout/orgChart1"/>
    <dgm:cxn modelId="{E8F2BCEF-AC0B-40D4-BF6A-FF31ADB30CE5}" type="presParOf" srcId="{5A771752-C475-47D5-9DFD-C91328115559}" destId="{4FE21F09-BDE5-4FF4-A824-5C6795680C81}" srcOrd="7" destOrd="0" presId="urn:microsoft.com/office/officeart/2005/8/layout/orgChart1"/>
    <dgm:cxn modelId="{D785B3ED-204E-40A4-B4B8-E8CFEA437C5E}" type="presParOf" srcId="{4FE21F09-BDE5-4FF4-A824-5C6795680C81}" destId="{7534DD70-2AE2-439A-A54A-6E9DF52A231D}" srcOrd="0" destOrd="0" presId="urn:microsoft.com/office/officeart/2005/8/layout/orgChart1"/>
    <dgm:cxn modelId="{0C9EFD3B-6D72-4285-AA68-334BA1913F92}" type="presParOf" srcId="{7534DD70-2AE2-439A-A54A-6E9DF52A231D}" destId="{574AC464-B99E-499A-A188-1E07EE832A56}" srcOrd="0" destOrd="0" presId="urn:microsoft.com/office/officeart/2005/8/layout/orgChart1"/>
    <dgm:cxn modelId="{84F3723E-5D65-47E7-A4CD-A0044147CD59}" type="presParOf" srcId="{7534DD70-2AE2-439A-A54A-6E9DF52A231D}" destId="{4A0E4C4B-0151-4AC8-A0CA-3C34FDD4DA43}" srcOrd="1" destOrd="0" presId="urn:microsoft.com/office/officeart/2005/8/layout/orgChart1"/>
    <dgm:cxn modelId="{A0CB00C8-091B-4868-95E8-B6779DFD87B2}" type="presParOf" srcId="{4FE21F09-BDE5-4FF4-A824-5C6795680C81}" destId="{C213DC9A-FBD9-46A6-83D8-DB93BFB9D52C}" srcOrd="1" destOrd="0" presId="urn:microsoft.com/office/officeart/2005/8/layout/orgChart1"/>
    <dgm:cxn modelId="{0F4DB5D6-F35A-4B37-B381-A26621FAB4E2}" type="presParOf" srcId="{4FE21F09-BDE5-4FF4-A824-5C6795680C81}" destId="{0DBEA237-7B58-4937-B0D5-391FF93B07A4}" srcOrd="2" destOrd="0" presId="urn:microsoft.com/office/officeart/2005/8/layout/orgChart1"/>
    <dgm:cxn modelId="{73043B8E-C5C7-4892-89B7-FDE4A98D308E}" type="presParOf" srcId="{5A771752-C475-47D5-9DFD-C91328115559}" destId="{E7D0DC04-EE63-40BD-86A7-536A5E90174A}" srcOrd="8" destOrd="0" presId="urn:microsoft.com/office/officeart/2005/8/layout/orgChart1"/>
    <dgm:cxn modelId="{9C9075FE-C9F9-462C-A4A4-7430DFC93ED2}" type="presParOf" srcId="{5A771752-C475-47D5-9DFD-C91328115559}" destId="{3A7BE3A7-7DD3-4E1A-9EE3-FC42129B7C51}" srcOrd="9" destOrd="0" presId="urn:microsoft.com/office/officeart/2005/8/layout/orgChart1"/>
    <dgm:cxn modelId="{AF7C55D9-4F71-46FD-BF23-42930763432A}" type="presParOf" srcId="{3A7BE3A7-7DD3-4E1A-9EE3-FC42129B7C51}" destId="{0A9C60F3-F494-4001-BED8-A68A78014B37}" srcOrd="0" destOrd="0" presId="urn:microsoft.com/office/officeart/2005/8/layout/orgChart1"/>
    <dgm:cxn modelId="{F6563FD4-1315-4DC8-BFF9-4CB39F38C3EE}" type="presParOf" srcId="{0A9C60F3-F494-4001-BED8-A68A78014B37}" destId="{2D432B42-767A-4171-B3FE-4A35BF57C06E}" srcOrd="0" destOrd="0" presId="urn:microsoft.com/office/officeart/2005/8/layout/orgChart1"/>
    <dgm:cxn modelId="{7CD7904B-DDF7-42D7-BF1E-3FD1A6FA05B4}" type="presParOf" srcId="{0A9C60F3-F494-4001-BED8-A68A78014B37}" destId="{EFC56602-3787-4206-AED6-EB7060342723}" srcOrd="1" destOrd="0" presId="urn:microsoft.com/office/officeart/2005/8/layout/orgChart1"/>
    <dgm:cxn modelId="{1919771A-8AED-4197-A12E-CA0AE93E326C}" type="presParOf" srcId="{3A7BE3A7-7DD3-4E1A-9EE3-FC42129B7C51}" destId="{D5FC8F21-1132-48C2-A47A-4462B72888D6}" srcOrd="1" destOrd="0" presId="urn:microsoft.com/office/officeart/2005/8/layout/orgChart1"/>
    <dgm:cxn modelId="{02AB690F-6FAF-4089-BAEE-48CE232F3716}" type="presParOf" srcId="{3A7BE3A7-7DD3-4E1A-9EE3-FC42129B7C51}" destId="{401A5F3A-ED80-4E53-94D4-2FC93B3D0574}" srcOrd="2" destOrd="0" presId="urn:microsoft.com/office/officeart/2005/8/layout/orgChart1"/>
    <dgm:cxn modelId="{4622A2D1-6BD6-4BFE-B34D-9F0C69EDCBA4}" type="presParOf" srcId="{5A771752-C475-47D5-9DFD-C91328115559}" destId="{97A0B774-C4F8-4F66-992D-1577E776D9CE}" srcOrd="10" destOrd="0" presId="urn:microsoft.com/office/officeart/2005/8/layout/orgChart1"/>
    <dgm:cxn modelId="{7F98C31D-F6F9-4856-8FAF-C7CDF57339A2}" type="presParOf" srcId="{5A771752-C475-47D5-9DFD-C91328115559}" destId="{328920E1-23DE-4EA7-9E45-630DCE129F16}" srcOrd="11" destOrd="0" presId="urn:microsoft.com/office/officeart/2005/8/layout/orgChart1"/>
    <dgm:cxn modelId="{FC0AB2F3-6C2D-47C0-A38C-373AF1A6AC48}" type="presParOf" srcId="{328920E1-23DE-4EA7-9E45-630DCE129F16}" destId="{7902B1A9-97B6-4CD7-AE82-8E9CF8805BFB}" srcOrd="0" destOrd="0" presId="urn:microsoft.com/office/officeart/2005/8/layout/orgChart1"/>
    <dgm:cxn modelId="{1AF01D68-86D5-4E57-AF2E-1314CC635369}" type="presParOf" srcId="{7902B1A9-97B6-4CD7-AE82-8E9CF8805BFB}" destId="{31539F7A-F192-432D-849B-BEDFDCD92FD0}" srcOrd="0" destOrd="0" presId="urn:microsoft.com/office/officeart/2005/8/layout/orgChart1"/>
    <dgm:cxn modelId="{A757BCD6-FBA8-44B6-9378-C53BABDDF265}" type="presParOf" srcId="{7902B1A9-97B6-4CD7-AE82-8E9CF8805BFB}" destId="{E8E06831-986F-4E57-A475-8260761FD6EB}" srcOrd="1" destOrd="0" presId="urn:microsoft.com/office/officeart/2005/8/layout/orgChart1"/>
    <dgm:cxn modelId="{A4B2BF85-0F49-4FCD-9634-06D298933492}" type="presParOf" srcId="{328920E1-23DE-4EA7-9E45-630DCE129F16}" destId="{C0EA8B3A-4AB8-4C57-83B0-0EC652BBBA81}" srcOrd="1" destOrd="0" presId="urn:microsoft.com/office/officeart/2005/8/layout/orgChart1"/>
    <dgm:cxn modelId="{21134CE9-9FB9-4C24-B450-833A16C84906}" type="presParOf" srcId="{328920E1-23DE-4EA7-9E45-630DCE129F16}" destId="{13A510CE-DCF0-46E6-8EF5-32F7B12894D6}" srcOrd="2" destOrd="0" presId="urn:microsoft.com/office/officeart/2005/8/layout/orgChart1"/>
    <dgm:cxn modelId="{F9F91795-4453-43B5-8A28-2861D08D90FC}" type="presParOf" srcId="{5A771752-C475-47D5-9DFD-C91328115559}" destId="{5D11C734-D789-428E-AAC0-06AD017DDE7A}" srcOrd="12" destOrd="0" presId="urn:microsoft.com/office/officeart/2005/8/layout/orgChart1"/>
    <dgm:cxn modelId="{FB6BDCF6-4CB1-4F6E-94B8-54E0265F5DDD}" type="presParOf" srcId="{5A771752-C475-47D5-9DFD-C91328115559}" destId="{F871318B-7F01-4A22-A7B2-73653CDD5103}" srcOrd="13" destOrd="0" presId="urn:microsoft.com/office/officeart/2005/8/layout/orgChart1"/>
    <dgm:cxn modelId="{4219E5C8-29CF-4AE9-BC42-CB8D920CD6E4}" type="presParOf" srcId="{F871318B-7F01-4A22-A7B2-73653CDD5103}" destId="{80E010C2-4530-4360-822D-82D0FD36939B}" srcOrd="0" destOrd="0" presId="urn:microsoft.com/office/officeart/2005/8/layout/orgChart1"/>
    <dgm:cxn modelId="{40CE15B5-C9B4-49F1-BEBD-C6CCBD6ED979}" type="presParOf" srcId="{80E010C2-4530-4360-822D-82D0FD36939B}" destId="{21D96070-FAC4-4603-9B64-F225E92B89D8}" srcOrd="0" destOrd="0" presId="urn:microsoft.com/office/officeart/2005/8/layout/orgChart1"/>
    <dgm:cxn modelId="{5C886D6E-79EB-4C22-8988-4A5B18ADFB5E}" type="presParOf" srcId="{80E010C2-4530-4360-822D-82D0FD36939B}" destId="{85AC7027-964B-4A04-9AB3-C262BB315CFB}" srcOrd="1" destOrd="0" presId="urn:microsoft.com/office/officeart/2005/8/layout/orgChart1"/>
    <dgm:cxn modelId="{5645EEF1-23C6-4CF0-B28A-0BA16039837E}" type="presParOf" srcId="{F871318B-7F01-4A22-A7B2-73653CDD5103}" destId="{1421E511-3F94-41B8-B983-96B542FB8B8A}" srcOrd="1" destOrd="0" presId="urn:microsoft.com/office/officeart/2005/8/layout/orgChart1"/>
    <dgm:cxn modelId="{C6CB3ADA-4A1F-49F0-8FB4-517E33CD60EF}" type="presParOf" srcId="{F871318B-7F01-4A22-A7B2-73653CDD5103}" destId="{93D9D1FC-956C-413B-853E-CEEB19EA1E2B}" srcOrd="2" destOrd="0" presId="urn:microsoft.com/office/officeart/2005/8/layout/orgChart1"/>
    <dgm:cxn modelId="{CE75F306-0507-44FA-9734-4E67C6EDE2F7}" type="presParOf" srcId="{5A771752-C475-47D5-9DFD-C91328115559}" destId="{F9D009BA-2709-4C76-AB17-0B71C7073D85}" srcOrd="14" destOrd="0" presId="urn:microsoft.com/office/officeart/2005/8/layout/orgChart1"/>
    <dgm:cxn modelId="{47306986-5201-44E4-9D06-321BF0465C7D}" type="presParOf" srcId="{5A771752-C475-47D5-9DFD-C91328115559}" destId="{737F45EA-41FD-4FF6-AEE6-C7EF1F777EE7}" srcOrd="15" destOrd="0" presId="urn:microsoft.com/office/officeart/2005/8/layout/orgChart1"/>
    <dgm:cxn modelId="{200CAB29-597C-4E9D-ACA9-B592CE6579F2}" type="presParOf" srcId="{737F45EA-41FD-4FF6-AEE6-C7EF1F777EE7}" destId="{543CE344-AF8C-4388-A5B3-71DC9AD99A8D}" srcOrd="0" destOrd="0" presId="urn:microsoft.com/office/officeart/2005/8/layout/orgChart1"/>
    <dgm:cxn modelId="{1DE235C2-17E8-4ED5-9A1F-CD95D8551336}" type="presParOf" srcId="{543CE344-AF8C-4388-A5B3-71DC9AD99A8D}" destId="{538FCF6C-F0A0-4076-A594-8D16E2615100}" srcOrd="0" destOrd="0" presId="urn:microsoft.com/office/officeart/2005/8/layout/orgChart1"/>
    <dgm:cxn modelId="{A457CE90-AAF7-4C51-ADAB-9CCADA0A5B60}" type="presParOf" srcId="{543CE344-AF8C-4388-A5B3-71DC9AD99A8D}" destId="{A1D3B504-D922-4C9B-8E6F-29ABF8583330}" srcOrd="1" destOrd="0" presId="urn:microsoft.com/office/officeart/2005/8/layout/orgChart1"/>
    <dgm:cxn modelId="{88A312AF-C0EF-49C1-B4F4-4753944E8FD6}" type="presParOf" srcId="{737F45EA-41FD-4FF6-AEE6-C7EF1F777EE7}" destId="{08C1C3FA-7964-4FBE-AD67-6800923D8B5C}" srcOrd="1" destOrd="0" presId="urn:microsoft.com/office/officeart/2005/8/layout/orgChart1"/>
    <dgm:cxn modelId="{D8C584A7-1610-408C-BB19-B51397BF448D}" type="presParOf" srcId="{737F45EA-41FD-4FF6-AEE6-C7EF1F777EE7}" destId="{D593ECD7-37CF-4F83-825B-4160DDAF7800}" srcOrd="2" destOrd="0" presId="urn:microsoft.com/office/officeart/2005/8/layout/orgChart1"/>
    <dgm:cxn modelId="{78144FB1-F324-4B81-8AE9-C8817A852EDC}" type="presParOf" srcId="{9D0DA57A-BB52-447D-9D7C-18C2ADB5E436}" destId="{04D1B453-860B-47D8-B580-3838EDB02349}" srcOrd="2" destOrd="0" presId="urn:microsoft.com/office/officeart/2005/8/layout/orgChart1"/>
    <dgm:cxn modelId="{8C26F512-2404-4A84-ACE6-0BCBBAA6742F}" type="presParOf" srcId="{9A7FBE6E-51EE-4D74-B5D7-AFCAA7A79081}" destId="{4E2A9B28-C2D1-4B06-8DA6-4DEE2051117D}" srcOrd="10" destOrd="0" presId="urn:microsoft.com/office/officeart/2005/8/layout/orgChart1"/>
    <dgm:cxn modelId="{C84A7848-3B1A-401B-887D-F3B7153C3E53}" type="presParOf" srcId="{9A7FBE6E-51EE-4D74-B5D7-AFCAA7A79081}" destId="{EC1956B4-4FAE-42C0-B2F0-E409955028BD}" srcOrd="11" destOrd="0" presId="urn:microsoft.com/office/officeart/2005/8/layout/orgChart1"/>
    <dgm:cxn modelId="{5FAA55DA-C4CD-4303-9244-0197DA72B221}" type="presParOf" srcId="{EC1956B4-4FAE-42C0-B2F0-E409955028BD}" destId="{B7A40E3C-7EF5-4D04-BC85-1EE8A1FB755D}" srcOrd="0" destOrd="0" presId="urn:microsoft.com/office/officeart/2005/8/layout/orgChart1"/>
    <dgm:cxn modelId="{BA10BAF9-466C-469C-97DF-DED4082F8FCD}" type="presParOf" srcId="{B7A40E3C-7EF5-4D04-BC85-1EE8A1FB755D}" destId="{A1FDA7BE-5028-48B0-9CBB-216478742421}" srcOrd="0" destOrd="0" presId="urn:microsoft.com/office/officeart/2005/8/layout/orgChart1"/>
    <dgm:cxn modelId="{3D1A2FC2-D7BE-4CE6-ADEC-B59E2CD83B03}" type="presParOf" srcId="{B7A40E3C-7EF5-4D04-BC85-1EE8A1FB755D}" destId="{13CE4157-E642-4DCF-83FF-F173BA3949F3}" srcOrd="1" destOrd="0" presId="urn:microsoft.com/office/officeart/2005/8/layout/orgChart1"/>
    <dgm:cxn modelId="{1DB0B8CE-3B5D-4A22-B073-D3B655C27D74}" type="presParOf" srcId="{EC1956B4-4FAE-42C0-B2F0-E409955028BD}" destId="{03582582-D894-4891-AA1B-4B60D41AF937}" srcOrd="1" destOrd="0" presId="urn:microsoft.com/office/officeart/2005/8/layout/orgChart1"/>
    <dgm:cxn modelId="{9861990E-428B-4F48-8238-46AB012EE3F1}" type="presParOf" srcId="{03582582-D894-4891-AA1B-4B60D41AF937}" destId="{C6BF585D-87C6-4035-BC31-EC16F6CA85C5}" srcOrd="0" destOrd="0" presId="urn:microsoft.com/office/officeart/2005/8/layout/orgChart1"/>
    <dgm:cxn modelId="{8777C9EC-F2FD-48F4-9931-EE9BFD93E196}" type="presParOf" srcId="{03582582-D894-4891-AA1B-4B60D41AF937}" destId="{1BAE5CE1-DB6F-48D3-A99C-6F08B1E24D66}" srcOrd="1" destOrd="0" presId="urn:microsoft.com/office/officeart/2005/8/layout/orgChart1"/>
    <dgm:cxn modelId="{CAEEC2D8-52CB-44DF-9C21-7A688494D8B2}" type="presParOf" srcId="{1BAE5CE1-DB6F-48D3-A99C-6F08B1E24D66}" destId="{E03C108F-7B24-4179-85C0-9FDC7E691658}" srcOrd="0" destOrd="0" presId="urn:microsoft.com/office/officeart/2005/8/layout/orgChart1"/>
    <dgm:cxn modelId="{EA68AAF2-5980-486A-B037-67AE7773131A}" type="presParOf" srcId="{E03C108F-7B24-4179-85C0-9FDC7E691658}" destId="{0E99BDEF-AC3F-4977-B476-DF0E6D8AE6CE}" srcOrd="0" destOrd="0" presId="urn:microsoft.com/office/officeart/2005/8/layout/orgChart1"/>
    <dgm:cxn modelId="{0F01ACAB-445C-4CBB-85AC-D1296AF309AA}" type="presParOf" srcId="{E03C108F-7B24-4179-85C0-9FDC7E691658}" destId="{C64EE41B-7ABB-4A28-B900-964ECFF69B48}" srcOrd="1" destOrd="0" presId="urn:microsoft.com/office/officeart/2005/8/layout/orgChart1"/>
    <dgm:cxn modelId="{157305B2-D60F-4869-9849-CF5C37761A2D}" type="presParOf" srcId="{1BAE5CE1-DB6F-48D3-A99C-6F08B1E24D66}" destId="{6029560A-9EB4-4ED9-8C3C-6DBF308185BF}" srcOrd="1" destOrd="0" presId="urn:microsoft.com/office/officeart/2005/8/layout/orgChart1"/>
    <dgm:cxn modelId="{C368499C-2B69-4C6F-8E01-D66C20D7C9BA}" type="presParOf" srcId="{1BAE5CE1-DB6F-48D3-A99C-6F08B1E24D66}" destId="{7D309EF1-3E48-40FF-A5C6-942E93EB089D}" srcOrd="2" destOrd="0" presId="urn:microsoft.com/office/officeart/2005/8/layout/orgChart1"/>
    <dgm:cxn modelId="{BDF0E05F-8206-435C-A989-586933FABAF4}" type="presParOf" srcId="{03582582-D894-4891-AA1B-4B60D41AF937}" destId="{1AE22AA2-E77A-4E3D-B429-D05E44E0004E}" srcOrd="2" destOrd="0" presId="urn:microsoft.com/office/officeart/2005/8/layout/orgChart1"/>
    <dgm:cxn modelId="{744EEFE6-B971-4DD6-86B6-BA72E1360905}" type="presParOf" srcId="{03582582-D894-4891-AA1B-4B60D41AF937}" destId="{ABED2D31-6077-4459-A88E-72F38A2A2344}" srcOrd="3" destOrd="0" presId="urn:microsoft.com/office/officeart/2005/8/layout/orgChart1"/>
    <dgm:cxn modelId="{A0723C3F-6F45-4F06-AB0B-49DA34307EBA}" type="presParOf" srcId="{ABED2D31-6077-4459-A88E-72F38A2A2344}" destId="{7F7B6694-8A53-4CFF-95E2-E84671D7E775}" srcOrd="0" destOrd="0" presId="urn:microsoft.com/office/officeart/2005/8/layout/orgChart1"/>
    <dgm:cxn modelId="{1BF9AEE7-377F-4734-AB96-0B3463A19EEE}" type="presParOf" srcId="{7F7B6694-8A53-4CFF-95E2-E84671D7E775}" destId="{35D3E039-3981-42AB-94F1-01CD35CCB79F}" srcOrd="0" destOrd="0" presId="urn:microsoft.com/office/officeart/2005/8/layout/orgChart1"/>
    <dgm:cxn modelId="{E536DC03-A789-428A-A6AA-0377A7ACD04E}" type="presParOf" srcId="{7F7B6694-8A53-4CFF-95E2-E84671D7E775}" destId="{349428DE-5BE3-41C7-B48A-0095B65D3F5B}" srcOrd="1" destOrd="0" presId="urn:microsoft.com/office/officeart/2005/8/layout/orgChart1"/>
    <dgm:cxn modelId="{836F1279-C0D3-4CC6-BC97-17C1BB8E4376}" type="presParOf" srcId="{ABED2D31-6077-4459-A88E-72F38A2A2344}" destId="{50CC27A4-004C-4994-B60E-85783F38452A}" srcOrd="1" destOrd="0" presId="urn:microsoft.com/office/officeart/2005/8/layout/orgChart1"/>
    <dgm:cxn modelId="{1B73539A-9BFD-4B3C-B7F2-3B8F00D99144}" type="presParOf" srcId="{ABED2D31-6077-4459-A88E-72F38A2A2344}" destId="{FF9F1CB5-4256-405C-AE65-4640448B2711}" srcOrd="2" destOrd="0" presId="urn:microsoft.com/office/officeart/2005/8/layout/orgChart1"/>
    <dgm:cxn modelId="{3B949455-BE6D-475B-916A-69AE5F5C4516}" type="presParOf" srcId="{03582582-D894-4891-AA1B-4B60D41AF937}" destId="{3DEEEEA4-A493-46D5-AC52-CADBD8272F6C}" srcOrd="4" destOrd="0" presId="urn:microsoft.com/office/officeart/2005/8/layout/orgChart1"/>
    <dgm:cxn modelId="{C9C3B3DF-3BB8-4ADB-B4F9-6D9B93C5F122}" type="presParOf" srcId="{03582582-D894-4891-AA1B-4B60D41AF937}" destId="{B66D0AF0-42D1-45CE-8C2D-C9CE189764E9}" srcOrd="5" destOrd="0" presId="urn:microsoft.com/office/officeart/2005/8/layout/orgChart1"/>
    <dgm:cxn modelId="{F8FBDDD4-EA48-470B-8232-BDAF858978AE}" type="presParOf" srcId="{B66D0AF0-42D1-45CE-8C2D-C9CE189764E9}" destId="{E3AF63F3-B9CB-4621-9379-31D60CA7E7B9}" srcOrd="0" destOrd="0" presId="urn:microsoft.com/office/officeart/2005/8/layout/orgChart1"/>
    <dgm:cxn modelId="{E315A49E-5E2C-4FCE-8CBD-33B2215CA03A}" type="presParOf" srcId="{E3AF63F3-B9CB-4621-9379-31D60CA7E7B9}" destId="{82A35BD4-3E99-41BC-A048-0C41EEC2B8AF}" srcOrd="0" destOrd="0" presId="urn:microsoft.com/office/officeart/2005/8/layout/orgChart1"/>
    <dgm:cxn modelId="{75195135-D48D-48E5-8054-044F638A5AA5}" type="presParOf" srcId="{E3AF63F3-B9CB-4621-9379-31D60CA7E7B9}" destId="{466AB5DD-A520-4A9B-AC9E-BF44D8824C7B}" srcOrd="1" destOrd="0" presId="urn:microsoft.com/office/officeart/2005/8/layout/orgChart1"/>
    <dgm:cxn modelId="{AA46CAF7-AB56-4F61-806C-EF41EC92AC43}" type="presParOf" srcId="{B66D0AF0-42D1-45CE-8C2D-C9CE189764E9}" destId="{C6C37F5E-5B7C-4BE2-A474-42ED2706EB85}" srcOrd="1" destOrd="0" presId="urn:microsoft.com/office/officeart/2005/8/layout/orgChart1"/>
    <dgm:cxn modelId="{970D0A91-9CDF-4502-B236-D3B3C617E66D}" type="presParOf" srcId="{B66D0AF0-42D1-45CE-8C2D-C9CE189764E9}" destId="{AFC3D0E2-3010-4404-AF3D-F228B6DC99E6}" srcOrd="2" destOrd="0" presId="urn:microsoft.com/office/officeart/2005/8/layout/orgChart1"/>
    <dgm:cxn modelId="{038AE450-318D-413A-B2C9-CB956A9604D4}" type="presParOf" srcId="{03582582-D894-4891-AA1B-4B60D41AF937}" destId="{D9E02225-10DF-4EA4-8685-6421BF65C2F2}" srcOrd="6" destOrd="0" presId="urn:microsoft.com/office/officeart/2005/8/layout/orgChart1"/>
    <dgm:cxn modelId="{14B6FCBF-1826-4697-9FE9-1EB1F182A580}" type="presParOf" srcId="{03582582-D894-4891-AA1B-4B60D41AF937}" destId="{062DE7C5-1E85-4B52-9CAD-19D229C11257}" srcOrd="7" destOrd="0" presId="urn:microsoft.com/office/officeart/2005/8/layout/orgChart1"/>
    <dgm:cxn modelId="{BF781CB8-C1EA-4E33-BC20-CB0E7ADE0AD6}" type="presParOf" srcId="{062DE7C5-1E85-4B52-9CAD-19D229C11257}" destId="{A6DEF9D7-8A4B-4717-99C5-A9AC86382CFC}" srcOrd="0" destOrd="0" presId="urn:microsoft.com/office/officeart/2005/8/layout/orgChart1"/>
    <dgm:cxn modelId="{A0FF4B30-4014-4201-8AC9-712EFB5962EE}" type="presParOf" srcId="{A6DEF9D7-8A4B-4717-99C5-A9AC86382CFC}" destId="{0E9BB02D-1F07-4F79-9D46-6616273B62FC}" srcOrd="0" destOrd="0" presId="urn:microsoft.com/office/officeart/2005/8/layout/orgChart1"/>
    <dgm:cxn modelId="{1D5732FE-126A-4C77-A3F4-2D8001A3D6C2}" type="presParOf" srcId="{A6DEF9D7-8A4B-4717-99C5-A9AC86382CFC}" destId="{51A07DAD-03A2-4BC7-9063-05B66A38ADC6}" srcOrd="1" destOrd="0" presId="urn:microsoft.com/office/officeart/2005/8/layout/orgChart1"/>
    <dgm:cxn modelId="{422EBCE6-513F-4231-991B-8D86E0ECB83A}" type="presParOf" srcId="{062DE7C5-1E85-4B52-9CAD-19D229C11257}" destId="{7F63B6F5-A9C0-4201-98F7-26017A6DB329}" srcOrd="1" destOrd="0" presId="urn:microsoft.com/office/officeart/2005/8/layout/orgChart1"/>
    <dgm:cxn modelId="{D5ADF0C8-3388-4E6B-9738-4634D5B89FAD}" type="presParOf" srcId="{062DE7C5-1E85-4B52-9CAD-19D229C11257}" destId="{1A42ABEC-315F-4342-8BE1-0710DCBE76C7}" srcOrd="2" destOrd="0" presId="urn:microsoft.com/office/officeart/2005/8/layout/orgChart1"/>
    <dgm:cxn modelId="{7DB22E23-49B8-4348-A6BA-32682E3FB795}" type="presParOf" srcId="{03582582-D894-4891-AA1B-4B60D41AF937}" destId="{C0428DC9-F3C0-417A-A6C6-100666F4389F}" srcOrd="8" destOrd="0" presId="urn:microsoft.com/office/officeart/2005/8/layout/orgChart1"/>
    <dgm:cxn modelId="{82DF42BD-6716-4C42-B2C4-3DAB4EFA00D0}" type="presParOf" srcId="{03582582-D894-4891-AA1B-4B60D41AF937}" destId="{5EBC477E-9BEA-405B-A20D-F26F7E00FB67}" srcOrd="9" destOrd="0" presId="urn:microsoft.com/office/officeart/2005/8/layout/orgChart1"/>
    <dgm:cxn modelId="{9C6305CB-388A-4BE3-8E64-80F0229A5E2E}" type="presParOf" srcId="{5EBC477E-9BEA-405B-A20D-F26F7E00FB67}" destId="{8DDFF43B-56DB-4533-B6C5-6E262EA08BFF}" srcOrd="0" destOrd="0" presId="urn:microsoft.com/office/officeart/2005/8/layout/orgChart1"/>
    <dgm:cxn modelId="{D57081EA-B9CD-4BE2-9A92-725583806D2F}" type="presParOf" srcId="{8DDFF43B-56DB-4533-B6C5-6E262EA08BFF}" destId="{A0AB9410-9973-454B-86D6-FBCAC675AD98}" srcOrd="0" destOrd="0" presId="urn:microsoft.com/office/officeart/2005/8/layout/orgChart1"/>
    <dgm:cxn modelId="{26967E40-752E-4558-9A3A-C50FA31BAADF}" type="presParOf" srcId="{8DDFF43B-56DB-4533-B6C5-6E262EA08BFF}" destId="{97125DE1-1461-465C-A343-52FE15BCCED6}" srcOrd="1" destOrd="0" presId="urn:microsoft.com/office/officeart/2005/8/layout/orgChart1"/>
    <dgm:cxn modelId="{CB82682A-2915-4652-B104-0360A5F780CC}" type="presParOf" srcId="{5EBC477E-9BEA-405B-A20D-F26F7E00FB67}" destId="{0BC53203-664A-48E1-9336-17F6195B8D62}" srcOrd="1" destOrd="0" presId="urn:microsoft.com/office/officeart/2005/8/layout/orgChart1"/>
    <dgm:cxn modelId="{2D687141-A54A-48FE-996A-BE8387EE8782}" type="presParOf" srcId="{5EBC477E-9BEA-405B-A20D-F26F7E00FB67}" destId="{6CAAD300-5B4C-4361-8C2B-F49F0DDA2C61}" srcOrd="2" destOrd="0" presId="urn:microsoft.com/office/officeart/2005/8/layout/orgChart1"/>
    <dgm:cxn modelId="{1C0B27B4-5829-470E-BA1E-DEDF1B4E5D12}" type="presParOf" srcId="{03582582-D894-4891-AA1B-4B60D41AF937}" destId="{482CF589-33DB-4CC4-B81E-C825E5ECD80C}" srcOrd="10" destOrd="0" presId="urn:microsoft.com/office/officeart/2005/8/layout/orgChart1"/>
    <dgm:cxn modelId="{16B452AE-B7BE-47CA-B10A-0157138F720F}" type="presParOf" srcId="{03582582-D894-4891-AA1B-4B60D41AF937}" destId="{7D00C787-74A5-48FE-AC86-EF41ACAC72B6}" srcOrd="11" destOrd="0" presId="urn:microsoft.com/office/officeart/2005/8/layout/orgChart1"/>
    <dgm:cxn modelId="{EB862CBE-1256-47FB-91E8-FB1C66990160}" type="presParOf" srcId="{7D00C787-74A5-48FE-AC86-EF41ACAC72B6}" destId="{E4447025-9F95-4CE2-99BF-C317AE3B8910}" srcOrd="0" destOrd="0" presId="urn:microsoft.com/office/officeart/2005/8/layout/orgChart1"/>
    <dgm:cxn modelId="{CB733E14-0E27-4B11-95A5-15EDE40D7724}" type="presParOf" srcId="{E4447025-9F95-4CE2-99BF-C317AE3B8910}" destId="{7D47F234-CCF0-4ABC-8BDA-873984AC699D}" srcOrd="0" destOrd="0" presId="urn:microsoft.com/office/officeart/2005/8/layout/orgChart1"/>
    <dgm:cxn modelId="{67C0D73E-9DD4-4637-8074-E74946620939}" type="presParOf" srcId="{E4447025-9F95-4CE2-99BF-C317AE3B8910}" destId="{49E97AD0-42CC-4CEA-84B9-37EA43DA7DD1}" srcOrd="1" destOrd="0" presId="urn:microsoft.com/office/officeart/2005/8/layout/orgChart1"/>
    <dgm:cxn modelId="{463A3F69-340B-4094-8027-6F61939E4C65}" type="presParOf" srcId="{7D00C787-74A5-48FE-AC86-EF41ACAC72B6}" destId="{49F1F5B0-F8EB-47DB-BAAF-442C65C5727F}" srcOrd="1" destOrd="0" presId="urn:microsoft.com/office/officeart/2005/8/layout/orgChart1"/>
    <dgm:cxn modelId="{03A48A7B-A5F0-4F6E-BA7A-37829984542C}" type="presParOf" srcId="{7D00C787-74A5-48FE-AC86-EF41ACAC72B6}" destId="{13B0A34E-8CE5-4A7A-96D4-019C7D25BB6C}" srcOrd="2" destOrd="0" presId="urn:microsoft.com/office/officeart/2005/8/layout/orgChart1"/>
    <dgm:cxn modelId="{0822DDF3-6560-4E39-95DC-22858A95124A}" type="presParOf" srcId="{EC1956B4-4FAE-42C0-B2F0-E409955028BD}" destId="{0BC30107-BF12-42D0-B344-38171B048446}" srcOrd="2" destOrd="0" presId="urn:microsoft.com/office/officeart/2005/8/layout/orgChart1"/>
    <dgm:cxn modelId="{71A1EF0A-3CD7-404F-9213-5E4BDEF2B1A3}" type="presParOf" srcId="{EF495112-9D8E-4BB8-BCB4-784596587EF6}" destId="{729078DE-983D-48A8-A08B-3C57C6F8A771}" srcOrd="2" destOrd="0" presId="urn:microsoft.com/office/officeart/2005/8/layout/orgChart1"/>
    <dgm:cxn modelId="{A39386E9-E020-4BBF-B165-1BA8B945E0C4}" type="presParOf" srcId="{E0FF33DE-CB02-4ADB-8168-C701B7579372}" destId="{09EB22B1-7112-41DC-BB64-995D61BF9652}" srcOrd="4" destOrd="0" presId="urn:microsoft.com/office/officeart/2005/8/layout/orgChart1"/>
    <dgm:cxn modelId="{BE3D8BCB-4D94-440A-8A5A-82F95F50F293}" type="presParOf" srcId="{E0FF33DE-CB02-4ADB-8168-C701B7579372}" destId="{39E4C29A-AD70-499E-804D-6ECBD17E3936}" srcOrd="5" destOrd="0" presId="urn:microsoft.com/office/officeart/2005/8/layout/orgChart1"/>
    <dgm:cxn modelId="{3068D283-E98E-4B51-8802-8CE1D9212A03}" type="presParOf" srcId="{39E4C29A-AD70-499E-804D-6ECBD17E3936}" destId="{46705898-4F4C-4E54-BBC0-AC0DB23EACAB}" srcOrd="0" destOrd="0" presId="urn:microsoft.com/office/officeart/2005/8/layout/orgChart1"/>
    <dgm:cxn modelId="{8BA4C774-5404-45D1-AEEE-7CE1F44C8B98}" type="presParOf" srcId="{46705898-4F4C-4E54-BBC0-AC0DB23EACAB}" destId="{ADBA09D8-B6A3-4AF6-BFE6-CFC0326BD316}" srcOrd="0" destOrd="0" presId="urn:microsoft.com/office/officeart/2005/8/layout/orgChart1"/>
    <dgm:cxn modelId="{F4E90E83-DA5E-4A74-A38C-F775EB746951}" type="presParOf" srcId="{46705898-4F4C-4E54-BBC0-AC0DB23EACAB}" destId="{2B583CE2-D474-4B55-9B17-5B087AA5B5BB}" srcOrd="1" destOrd="0" presId="urn:microsoft.com/office/officeart/2005/8/layout/orgChart1"/>
    <dgm:cxn modelId="{48651AD7-655B-43EF-A763-7CF42D39C152}" type="presParOf" srcId="{39E4C29A-AD70-499E-804D-6ECBD17E3936}" destId="{1C4521E9-7144-45E9-8535-A32418A49D98}" srcOrd="1" destOrd="0" presId="urn:microsoft.com/office/officeart/2005/8/layout/orgChart1"/>
    <dgm:cxn modelId="{B1C1A59E-9C04-4E02-9E32-7705938A694E}" type="presParOf" srcId="{1C4521E9-7144-45E9-8535-A32418A49D98}" destId="{0A113525-93D2-4192-9CA6-3CB663C7A614}" srcOrd="0" destOrd="0" presId="urn:microsoft.com/office/officeart/2005/8/layout/orgChart1"/>
    <dgm:cxn modelId="{762CD92B-CADA-4C3C-B952-F47A23E256E9}" type="presParOf" srcId="{1C4521E9-7144-45E9-8535-A32418A49D98}" destId="{4D686761-EFB4-41B9-8586-5A8640EB5402}" srcOrd="1" destOrd="0" presId="urn:microsoft.com/office/officeart/2005/8/layout/orgChart1"/>
    <dgm:cxn modelId="{986B5AB1-C7A5-44FA-9086-E844A85E1D3A}" type="presParOf" srcId="{4D686761-EFB4-41B9-8586-5A8640EB5402}" destId="{3FD14AC6-BE0D-46AC-9311-CA3E850F6415}" srcOrd="0" destOrd="0" presId="urn:microsoft.com/office/officeart/2005/8/layout/orgChart1"/>
    <dgm:cxn modelId="{440DD55E-579D-49E6-910C-49D18DEFF627}" type="presParOf" srcId="{3FD14AC6-BE0D-46AC-9311-CA3E850F6415}" destId="{032A3982-85E5-481E-A3DF-E933600760A6}" srcOrd="0" destOrd="0" presId="urn:microsoft.com/office/officeart/2005/8/layout/orgChart1"/>
    <dgm:cxn modelId="{B648735F-E444-4721-AC87-3768691D09F6}" type="presParOf" srcId="{3FD14AC6-BE0D-46AC-9311-CA3E850F6415}" destId="{1B1E6A5B-5013-4430-BE9D-2F9C1723A3B9}" srcOrd="1" destOrd="0" presId="urn:microsoft.com/office/officeart/2005/8/layout/orgChart1"/>
    <dgm:cxn modelId="{C9A9394F-616D-4580-AADE-30786E89BC0E}" type="presParOf" srcId="{4D686761-EFB4-41B9-8586-5A8640EB5402}" destId="{514D480A-C00E-4782-8B6B-3B20E37C2AC6}" srcOrd="1" destOrd="0" presId="urn:microsoft.com/office/officeart/2005/8/layout/orgChart1"/>
    <dgm:cxn modelId="{62997B40-29E4-41B0-BC3E-79464AE8EB08}" type="presParOf" srcId="{514D480A-C00E-4782-8B6B-3B20E37C2AC6}" destId="{78FA3791-919C-4D74-A8AE-AB0426D8A620}" srcOrd="0" destOrd="0" presId="urn:microsoft.com/office/officeart/2005/8/layout/orgChart1"/>
    <dgm:cxn modelId="{3018F711-F766-4494-93E8-3C211BF06CD3}" type="presParOf" srcId="{514D480A-C00E-4782-8B6B-3B20E37C2AC6}" destId="{D2EC810F-0CBB-4064-80F4-6B256F22F835}" srcOrd="1" destOrd="0" presId="urn:microsoft.com/office/officeart/2005/8/layout/orgChart1"/>
    <dgm:cxn modelId="{0B90BEE5-A51C-4C35-A2E5-15FA6DA7F179}" type="presParOf" srcId="{D2EC810F-0CBB-4064-80F4-6B256F22F835}" destId="{42D28B27-7B64-44DA-A09A-B3933D592A8A}" srcOrd="0" destOrd="0" presId="urn:microsoft.com/office/officeart/2005/8/layout/orgChart1"/>
    <dgm:cxn modelId="{F5752FBE-56D7-4305-8A0A-97AD111C44C1}" type="presParOf" srcId="{42D28B27-7B64-44DA-A09A-B3933D592A8A}" destId="{62D3D8A8-C4FB-4DAF-92B2-FB8B9FE24F94}" srcOrd="0" destOrd="0" presId="urn:microsoft.com/office/officeart/2005/8/layout/orgChart1"/>
    <dgm:cxn modelId="{695D0B76-9F43-4B26-9BE3-1D867746DF2A}" type="presParOf" srcId="{42D28B27-7B64-44DA-A09A-B3933D592A8A}" destId="{A7434BB3-45DC-4F36-ADC9-76FA979D3C72}" srcOrd="1" destOrd="0" presId="urn:microsoft.com/office/officeart/2005/8/layout/orgChart1"/>
    <dgm:cxn modelId="{58985D55-2BE6-424B-A3BF-D27EF1070F4C}" type="presParOf" srcId="{D2EC810F-0CBB-4064-80F4-6B256F22F835}" destId="{951183B9-21A5-4D65-BF38-72F96498466F}" srcOrd="1" destOrd="0" presId="urn:microsoft.com/office/officeart/2005/8/layout/orgChart1"/>
    <dgm:cxn modelId="{EC49420E-921F-46FE-807C-CBF78627E0D5}" type="presParOf" srcId="{D2EC810F-0CBB-4064-80F4-6B256F22F835}" destId="{0A346D29-A04D-44C1-8B4E-8D01C53BDCCD}" srcOrd="2" destOrd="0" presId="urn:microsoft.com/office/officeart/2005/8/layout/orgChart1"/>
    <dgm:cxn modelId="{8ACC0548-7650-403A-B72B-BCAF85A2DB74}" type="presParOf" srcId="{4D686761-EFB4-41B9-8586-5A8640EB5402}" destId="{89732E73-2FAD-472B-8717-2B19B9D1A099}" srcOrd="2" destOrd="0" presId="urn:microsoft.com/office/officeart/2005/8/layout/orgChart1"/>
    <dgm:cxn modelId="{54119C7F-CCCA-4A8E-A655-7194A898EE78}" type="presParOf" srcId="{39E4C29A-AD70-499E-804D-6ECBD17E3936}" destId="{CFF72FF8-2F2B-4C4D-92B1-78522F3C4421}" srcOrd="2" destOrd="0" presId="urn:microsoft.com/office/officeart/2005/8/layout/orgChart1"/>
    <dgm:cxn modelId="{3DA54CB8-5F52-49F3-AE85-B60F7C305376}" type="presParOf" srcId="{7981F66C-9BB7-413C-AE51-34EE1BCBDDDB}" destId="{33ECD68C-A150-4F11-B8CD-C37A0A3C6E6D}" srcOrd="2" destOrd="0" presId="urn:microsoft.com/office/officeart/2005/8/layout/orgChart1"/>
    <dgm:cxn modelId="{A880158C-D224-4A6B-86A7-AACCE032A1FE}" type="presParOf" srcId="{33ECD68C-A150-4F11-B8CD-C37A0A3C6E6D}" destId="{7A09615C-1D81-48EC-9B98-D2B82F1161F6}" srcOrd="0" destOrd="0" presId="urn:microsoft.com/office/officeart/2005/8/layout/orgChart1"/>
    <dgm:cxn modelId="{03AFE460-7BC3-4C40-9EFC-EC60D09C4792}" type="presParOf" srcId="{33ECD68C-A150-4F11-B8CD-C37A0A3C6E6D}" destId="{3EE62C4D-BFDC-4F2D-B77A-1D1362C38583}" srcOrd="1" destOrd="0" presId="urn:microsoft.com/office/officeart/2005/8/layout/orgChart1"/>
    <dgm:cxn modelId="{1007503D-B2A2-43C9-8FD5-5500A4C29356}" type="presParOf" srcId="{3EE62C4D-BFDC-4F2D-B77A-1D1362C38583}" destId="{7870D4EB-E8A6-4F15-9EA7-33A9B1E7DF02}" srcOrd="0" destOrd="0" presId="urn:microsoft.com/office/officeart/2005/8/layout/orgChart1"/>
    <dgm:cxn modelId="{413A8771-9B14-440A-9265-8B3177E0E880}" type="presParOf" srcId="{7870D4EB-E8A6-4F15-9EA7-33A9B1E7DF02}" destId="{604B7C79-0E97-4EE1-B98C-FFAADD899089}" srcOrd="0" destOrd="0" presId="urn:microsoft.com/office/officeart/2005/8/layout/orgChart1"/>
    <dgm:cxn modelId="{E29CE5FD-CDE2-46B2-BD4D-55F161C152AA}" type="presParOf" srcId="{7870D4EB-E8A6-4F15-9EA7-33A9B1E7DF02}" destId="{0354BC2F-0181-473E-97E0-A6A9683B4E15}" srcOrd="1" destOrd="0" presId="urn:microsoft.com/office/officeart/2005/8/layout/orgChart1"/>
    <dgm:cxn modelId="{77EEF73E-351A-4052-8299-49D53A7BC15C}" type="presParOf" srcId="{3EE62C4D-BFDC-4F2D-B77A-1D1362C38583}" destId="{DA1D8EEF-0EE2-4ACF-9015-FC5C75B3AC8A}" srcOrd="1" destOrd="0" presId="urn:microsoft.com/office/officeart/2005/8/layout/orgChart1"/>
    <dgm:cxn modelId="{84ED7FC5-FA5A-4AD4-8068-B8F94B7DBFFB}" type="presParOf" srcId="{3EE62C4D-BFDC-4F2D-B77A-1D1362C38583}" destId="{69061529-ECA2-4E2F-8D07-39E5492BD515}" srcOrd="2" destOrd="0" presId="urn:microsoft.com/office/officeart/2005/8/layout/orgChart1"/>
    <dgm:cxn modelId="{E641A188-18AE-46D1-8B5E-DBE908B21658}" type="presParOf" srcId="{33ECD68C-A150-4F11-B8CD-C37A0A3C6E6D}" destId="{446DEC34-F025-4E31-B7BE-F9338D81600C}" srcOrd="2" destOrd="0" presId="urn:microsoft.com/office/officeart/2005/8/layout/orgChart1"/>
    <dgm:cxn modelId="{9E50ACD7-B701-4780-9231-4EE5F670099F}" type="presParOf" srcId="{33ECD68C-A150-4F11-B8CD-C37A0A3C6E6D}" destId="{990BF5A7-1C4D-44A8-867E-CCBF21CF2402}" srcOrd="3" destOrd="0" presId="urn:microsoft.com/office/officeart/2005/8/layout/orgChart1"/>
    <dgm:cxn modelId="{7FC23B18-B105-4312-B9B6-100BFAD93BC7}" type="presParOf" srcId="{990BF5A7-1C4D-44A8-867E-CCBF21CF2402}" destId="{C32C810B-DF3D-43BB-A926-23C85C121357}" srcOrd="0" destOrd="0" presId="urn:microsoft.com/office/officeart/2005/8/layout/orgChart1"/>
    <dgm:cxn modelId="{2C99948C-565B-4B07-90F1-D0110C1A9504}" type="presParOf" srcId="{C32C810B-DF3D-43BB-A926-23C85C121357}" destId="{CB952A48-E016-449B-B2AF-8C9866880C67}" srcOrd="0" destOrd="0" presId="urn:microsoft.com/office/officeart/2005/8/layout/orgChart1"/>
    <dgm:cxn modelId="{C25F1826-7323-42D6-A73A-461B99D6A845}" type="presParOf" srcId="{C32C810B-DF3D-43BB-A926-23C85C121357}" destId="{E70B1EDE-E896-41D8-BC1A-EC61CF4DB072}" srcOrd="1" destOrd="0" presId="urn:microsoft.com/office/officeart/2005/8/layout/orgChart1"/>
    <dgm:cxn modelId="{350BFF47-BE2D-4022-AC4E-A8443D95E1CC}" type="presParOf" srcId="{990BF5A7-1C4D-44A8-867E-CCBF21CF2402}" destId="{8A374F74-146F-4D41-9F62-77F7969B8802}" srcOrd="1" destOrd="0" presId="urn:microsoft.com/office/officeart/2005/8/layout/orgChart1"/>
    <dgm:cxn modelId="{0E177595-595D-4B71-8EE4-11882A28953E}" type="presParOf" srcId="{990BF5A7-1C4D-44A8-867E-CCBF21CF2402}" destId="{73064602-7EB3-489C-B1B7-5C3F52C4F74A}" srcOrd="2" destOrd="0" presId="urn:microsoft.com/office/officeart/2005/8/layout/orgChart1"/>
    <dgm:cxn modelId="{D3A76A85-49E0-4E17-A6AB-92204E41DC04}" type="presParOf" srcId="{33ECD68C-A150-4F11-B8CD-C37A0A3C6E6D}" destId="{7B12A36A-C67A-4E0B-AFD1-06CE8EBCCC25}" srcOrd="4" destOrd="0" presId="urn:microsoft.com/office/officeart/2005/8/layout/orgChart1"/>
    <dgm:cxn modelId="{0DEC4404-4AE2-4F71-ACD6-E9C07CCC4160}" type="presParOf" srcId="{33ECD68C-A150-4F11-B8CD-C37A0A3C6E6D}" destId="{3B54A7B2-B543-491C-85DE-E15947494F01}" srcOrd="5" destOrd="0" presId="urn:microsoft.com/office/officeart/2005/8/layout/orgChart1"/>
    <dgm:cxn modelId="{CCE05679-E5A3-4DE5-9C27-A47BA548EFB6}" type="presParOf" srcId="{3B54A7B2-B543-491C-85DE-E15947494F01}" destId="{45263849-EDC3-4F8B-99B3-91AEF5ACAFE6}" srcOrd="0" destOrd="0" presId="urn:microsoft.com/office/officeart/2005/8/layout/orgChart1"/>
    <dgm:cxn modelId="{6ECE0337-448F-4339-B780-6943EC72B426}" type="presParOf" srcId="{45263849-EDC3-4F8B-99B3-91AEF5ACAFE6}" destId="{2C0040F0-9F7C-4BEE-B7AE-AAD0035277ED}" srcOrd="0" destOrd="0" presId="urn:microsoft.com/office/officeart/2005/8/layout/orgChart1"/>
    <dgm:cxn modelId="{192184EF-DB9F-4EA1-A007-B62041F019FA}" type="presParOf" srcId="{45263849-EDC3-4F8B-99B3-91AEF5ACAFE6}" destId="{80768219-1332-461F-AE03-43ABB5F03908}" srcOrd="1" destOrd="0" presId="urn:microsoft.com/office/officeart/2005/8/layout/orgChart1"/>
    <dgm:cxn modelId="{BE3956C1-841C-4B0A-8B0A-C24850127CA1}" type="presParOf" srcId="{3B54A7B2-B543-491C-85DE-E15947494F01}" destId="{0369B780-39AF-45C0-A606-0542052E7326}" srcOrd="1" destOrd="0" presId="urn:microsoft.com/office/officeart/2005/8/layout/orgChart1"/>
    <dgm:cxn modelId="{F37AFD0F-5AF1-477D-A874-4C10E657AE6A}" type="presParOf" srcId="{3B54A7B2-B543-491C-85DE-E15947494F01}" destId="{F78A818A-2E02-449E-B40C-F2632A29880B}" srcOrd="2" destOrd="0" presId="urn:microsoft.com/office/officeart/2005/8/layout/orgChart1"/>
    <dgm:cxn modelId="{06C8EC62-0534-4233-9AC1-B0AC32FA6F3F}" type="presParOf" srcId="{33ECD68C-A150-4F11-B8CD-C37A0A3C6E6D}" destId="{FCC5A8EA-EA92-4C99-8A63-B16A9EDD599A}" srcOrd="6" destOrd="0" presId="urn:microsoft.com/office/officeart/2005/8/layout/orgChart1"/>
    <dgm:cxn modelId="{B9F43D6D-900B-4700-ACF1-B1FC8429C6D7}" type="presParOf" srcId="{33ECD68C-A150-4F11-B8CD-C37A0A3C6E6D}" destId="{749C20FB-7F9A-4813-AEA4-2614F2D9A142}" srcOrd="7" destOrd="0" presId="urn:microsoft.com/office/officeart/2005/8/layout/orgChart1"/>
    <dgm:cxn modelId="{3A2473A2-B1B6-45BF-9A27-DAAEBC94475E}" type="presParOf" srcId="{749C20FB-7F9A-4813-AEA4-2614F2D9A142}" destId="{F639BD08-9550-4CBB-B9A2-57058C137F15}" srcOrd="0" destOrd="0" presId="urn:microsoft.com/office/officeart/2005/8/layout/orgChart1"/>
    <dgm:cxn modelId="{17408955-7090-400B-84C2-E19098022E08}" type="presParOf" srcId="{F639BD08-9550-4CBB-B9A2-57058C137F15}" destId="{F11B3FE9-53CF-48E5-B3FE-99814EA4E354}" srcOrd="0" destOrd="0" presId="urn:microsoft.com/office/officeart/2005/8/layout/orgChart1"/>
    <dgm:cxn modelId="{9C5D444E-BC0B-49D2-A5B9-C8A3A17C3C69}" type="presParOf" srcId="{F639BD08-9550-4CBB-B9A2-57058C137F15}" destId="{3467EC9D-3E96-44A5-9E04-31080BDFD588}" srcOrd="1" destOrd="0" presId="urn:microsoft.com/office/officeart/2005/8/layout/orgChart1"/>
    <dgm:cxn modelId="{978A6E8B-C074-4450-9C03-69724F3C7907}" type="presParOf" srcId="{749C20FB-7F9A-4813-AEA4-2614F2D9A142}" destId="{A45760DB-F56F-43F9-9F0D-167F13968EC8}" srcOrd="1" destOrd="0" presId="urn:microsoft.com/office/officeart/2005/8/layout/orgChart1"/>
    <dgm:cxn modelId="{945F536E-38A0-4A88-8F4B-ECE19B08AE69}" type="presParOf" srcId="{749C20FB-7F9A-4813-AEA4-2614F2D9A142}" destId="{6FC97A2C-EE18-4EEA-A758-C7F8F145794A}" srcOrd="2" destOrd="0" presId="urn:microsoft.com/office/officeart/2005/8/layout/orgChart1"/>
    <dgm:cxn modelId="{FC3699AE-A04C-46CE-8EC6-E141D939768A}" type="presParOf" srcId="{6FC97A2C-EE18-4EEA-A758-C7F8F145794A}" destId="{95BB1E24-7857-4F7E-913F-473BD7ADF8C3}" srcOrd="0" destOrd="0" presId="urn:microsoft.com/office/officeart/2005/8/layout/orgChart1"/>
    <dgm:cxn modelId="{02C7767D-AEB3-475E-9AEF-8EAD7B923028}" type="presParOf" srcId="{6FC97A2C-EE18-4EEA-A758-C7F8F145794A}" destId="{C84EDB76-B3FD-4E6B-B716-A8540565B804}" srcOrd="1" destOrd="0" presId="urn:microsoft.com/office/officeart/2005/8/layout/orgChart1"/>
    <dgm:cxn modelId="{1AE55AD7-4954-4C08-8D4C-0908CACE8908}" type="presParOf" srcId="{C84EDB76-B3FD-4E6B-B716-A8540565B804}" destId="{6BD3C1EF-FBCB-4196-8512-14DCA1094436}" srcOrd="0" destOrd="0" presId="urn:microsoft.com/office/officeart/2005/8/layout/orgChart1"/>
    <dgm:cxn modelId="{07B07B35-BF4A-4E95-AAD9-B856F83D3A07}" type="presParOf" srcId="{6BD3C1EF-FBCB-4196-8512-14DCA1094436}" destId="{9920BEED-71D5-44E4-964C-0C2C870B2C01}" srcOrd="0" destOrd="0" presId="urn:microsoft.com/office/officeart/2005/8/layout/orgChart1"/>
    <dgm:cxn modelId="{2E685430-1CEE-491F-832B-1EA0CC2173CD}" type="presParOf" srcId="{6BD3C1EF-FBCB-4196-8512-14DCA1094436}" destId="{28D8FF7B-1E67-463D-9CBA-89E79BC07137}" srcOrd="1" destOrd="0" presId="urn:microsoft.com/office/officeart/2005/8/layout/orgChart1"/>
    <dgm:cxn modelId="{DC8D7310-13B0-416C-8504-1930534EDE66}" type="presParOf" srcId="{C84EDB76-B3FD-4E6B-B716-A8540565B804}" destId="{505AE4FB-EDA4-44B9-A95A-8B1575ADD73E}" srcOrd="1" destOrd="0" presId="urn:microsoft.com/office/officeart/2005/8/layout/orgChart1"/>
    <dgm:cxn modelId="{87DC764B-8D27-43A1-9257-E2F7FE71D7CF}" type="presParOf" srcId="{C84EDB76-B3FD-4E6B-B716-A8540565B804}" destId="{C06CCA40-7DFB-413B-94AC-2233CB8E5555}" srcOrd="2" destOrd="0" presId="urn:microsoft.com/office/officeart/2005/8/layout/orgChart1"/>
    <dgm:cxn modelId="{4B3626FE-5330-4D57-9B36-24F060F9723D}" type="presParOf" srcId="{6FC97A2C-EE18-4EEA-A758-C7F8F145794A}" destId="{DEF4FE19-E2A1-43AE-99AC-C3887B884D28}" srcOrd="2" destOrd="0" presId="urn:microsoft.com/office/officeart/2005/8/layout/orgChart1"/>
    <dgm:cxn modelId="{6FF2D997-3D65-4D79-AF61-CC4903170021}" type="presParOf" srcId="{6FC97A2C-EE18-4EEA-A758-C7F8F145794A}" destId="{0F544359-DAD8-4D7D-8AA2-0D9595AD58AC}" srcOrd="3" destOrd="0" presId="urn:microsoft.com/office/officeart/2005/8/layout/orgChart1"/>
    <dgm:cxn modelId="{068A732D-BAF9-446E-B0B7-54004EE14D86}" type="presParOf" srcId="{0F544359-DAD8-4D7D-8AA2-0D9595AD58AC}" destId="{45BF0045-1ADA-46B7-B568-45CD3DC130BE}" srcOrd="0" destOrd="0" presId="urn:microsoft.com/office/officeart/2005/8/layout/orgChart1"/>
    <dgm:cxn modelId="{FBB7BC70-18C4-4C1F-B897-C613E64C6725}" type="presParOf" srcId="{45BF0045-1ADA-46B7-B568-45CD3DC130BE}" destId="{2909A2C5-142D-4172-85A6-42547BF848AC}" srcOrd="0" destOrd="0" presId="urn:microsoft.com/office/officeart/2005/8/layout/orgChart1"/>
    <dgm:cxn modelId="{4B43EAB7-1E4F-4127-B9BE-5CF279F1CB79}" type="presParOf" srcId="{45BF0045-1ADA-46B7-B568-45CD3DC130BE}" destId="{F77C096A-C852-47D7-BF69-439719855940}" srcOrd="1" destOrd="0" presId="urn:microsoft.com/office/officeart/2005/8/layout/orgChart1"/>
    <dgm:cxn modelId="{DB2DBD68-97A8-44F9-818C-36EA192ACEB3}" type="presParOf" srcId="{0F544359-DAD8-4D7D-8AA2-0D9595AD58AC}" destId="{F4D00843-959D-45F8-8BC5-B0659548F760}" srcOrd="1" destOrd="0" presId="urn:microsoft.com/office/officeart/2005/8/layout/orgChart1"/>
    <dgm:cxn modelId="{E8216EA3-C50D-4A2C-812F-FA5C753B10EF}" type="presParOf" srcId="{0F544359-DAD8-4D7D-8AA2-0D9595AD58AC}" destId="{8C743B5A-DEBE-4D63-B304-5EE1C2193C04}" srcOrd="2" destOrd="0" presId="urn:microsoft.com/office/officeart/2005/8/layout/orgChart1"/>
    <dgm:cxn modelId="{6993C2E5-B001-4E01-A3D2-833D1CAA36F1}" type="presParOf" srcId="{6FC97A2C-EE18-4EEA-A758-C7F8F145794A}" destId="{0473E479-2008-422D-B295-B75DEC5A4B6C}" srcOrd="4" destOrd="0" presId="urn:microsoft.com/office/officeart/2005/8/layout/orgChart1"/>
    <dgm:cxn modelId="{56EB0BC1-829C-4F96-8ED0-65201E07796B}" type="presParOf" srcId="{6FC97A2C-EE18-4EEA-A758-C7F8F145794A}" destId="{E8561DC6-3746-4D35-AC95-65BB1F430052}" srcOrd="5" destOrd="0" presId="urn:microsoft.com/office/officeart/2005/8/layout/orgChart1"/>
    <dgm:cxn modelId="{AAB179CE-C281-4433-A8D6-D4D2F7AA2745}" type="presParOf" srcId="{E8561DC6-3746-4D35-AC95-65BB1F430052}" destId="{64FCCA14-CAE3-4553-896D-3F9C97D66458}" srcOrd="0" destOrd="0" presId="urn:microsoft.com/office/officeart/2005/8/layout/orgChart1"/>
    <dgm:cxn modelId="{05DA86F7-50D8-41E9-9A5D-E8E8264973D3}" type="presParOf" srcId="{64FCCA14-CAE3-4553-896D-3F9C97D66458}" destId="{418EE360-6ADF-4F31-A3AD-7417DCA14E46}" srcOrd="0" destOrd="0" presId="urn:microsoft.com/office/officeart/2005/8/layout/orgChart1"/>
    <dgm:cxn modelId="{CD5F9A58-CEBE-420A-874F-9733DC680A7A}" type="presParOf" srcId="{64FCCA14-CAE3-4553-896D-3F9C97D66458}" destId="{160BFBE0-4CA2-4551-89BE-9287D18446FC}" srcOrd="1" destOrd="0" presId="urn:microsoft.com/office/officeart/2005/8/layout/orgChart1"/>
    <dgm:cxn modelId="{71A0ADE9-A4DB-449C-8CDF-65CAECD7CF14}" type="presParOf" srcId="{E8561DC6-3746-4D35-AC95-65BB1F430052}" destId="{04C3F728-1BAC-45BA-A066-C9E5E9D47AAF}" srcOrd="1" destOrd="0" presId="urn:microsoft.com/office/officeart/2005/8/layout/orgChart1"/>
    <dgm:cxn modelId="{35A7CB13-AD12-4DEB-9215-93F12A3239E6}" type="presParOf" srcId="{E8561DC6-3746-4D35-AC95-65BB1F430052}" destId="{9080AFD5-C18A-4ED7-A0C6-7675FB8D671D}" srcOrd="2" destOrd="0" presId="urn:microsoft.com/office/officeart/2005/8/layout/orgChart1"/>
    <dgm:cxn modelId="{531562FC-549E-41DA-9343-0E49D6CBE48E}" type="presParOf" srcId="{6FC97A2C-EE18-4EEA-A758-C7F8F145794A}" destId="{2C4EDFA0-9777-4F65-AB9B-C7A16B9BBC29}" srcOrd="6" destOrd="0" presId="urn:microsoft.com/office/officeart/2005/8/layout/orgChart1"/>
    <dgm:cxn modelId="{09ACABC6-48FF-4188-AD88-B263F7C1EC9C}" type="presParOf" srcId="{6FC97A2C-EE18-4EEA-A758-C7F8F145794A}" destId="{C1913770-2AFB-4A59-896B-C5C7BEAFBCB4}" srcOrd="7" destOrd="0" presId="urn:microsoft.com/office/officeart/2005/8/layout/orgChart1"/>
    <dgm:cxn modelId="{67E4D071-D177-4633-BC9A-78859335DAD6}" type="presParOf" srcId="{C1913770-2AFB-4A59-896B-C5C7BEAFBCB4}" destId="{3270B4D8-3A96-471F-921F-641E69CBA7F4}" srcOrd="0" destOrd="0" presId="urn:microsoft.com/office/officeart/2005/8/layout/orgChart1"/>
    <dgm:cxn modelId="{46ACA84B-6A85-4F8E-BC9D-6A4D8A3EB050}" type="presParOf" srcId="{3270B4D8-3A96-471F-921F-641E69CBA7F4}" destId="{A6D0A5EA-0555-46CE-8231-9F74AD507A9E}" srcOrd="0" destOrd="0" presId="urn:microsoft.com/office/officeart/2005/8/layout/orgChart1"/>
    <dgm:cxn modelId="{5AE509E5-DC1C-485A-BAC5-90C9FE87DE12}" type="presParOf" srcId="{3270B4D8-3A96-471F-921F-641E69CBA7F4}" destId="{5BB48A52-A6F3-4248-B955-AED8CC001C90}" srcOrd="1" destOrd="0" presId="urn:microsoft.com/office/officeart/2005/8/layout/orgChart1"/>
    <dgm:cxn modelId="{0568653F-0219-452A-8DC9-E6A2795D45AD}" type="presParOf" srcId="{C1913770-2AFB-4A59-896B-C5C7BEAFBCB4}" destId="{2C4A2D94-67BA-4FE2-9607-F670F5F9F67E}" srcOrd="1" destOrd="0" presId="urn:microsoft.com/office/officeart/2005/8/layout/orgChart1"/>
    <dgm:cxn modelId="{645C9092-C00A-4246-ADD1-ED9095DA575A}" type="presParOf" srcId="{C1913770-2AFB-4A59-896B-C5C7BEAFBCB4}" destId="{5ED52351-4F0C-44F8-BCC0-E4A6185CE532}" srcOrd="2" destOrd="0" presId="urn:microsoft.com/office/officeart/2005/8/layout/orgChart1"/>
    <dgm:cxn modelId="{4A6BA39F-F439-45F1-BB76-F47D8988E6CD}" type="presParOf" srcId="{6FC97A2C-EE18-4EEA-A758-C7F8F145794A}" destId="{6D7A0432-DEB1-46D9-AD5A-E1C549202822}" srcOrd="8" destOrd="0" presId="urn:microsoft.com/office/officeart/2005/8/layout/orgChart1"/>
    <dgm:cxn modelId="{A61CB6C2-46D9-4C5D-AF0D-D214B396D252}" type="presParOf" srcId="{6FC97A2C-EE18-4EEA-A758-C7F8F145794A}" destId="{D303E1D0-02C5-4C52-91EC-37D2371519CF}" srcOrd="9" destOrd="0" presId="urn:microsoft.com/office/officeart/2005/8/layout/orgChart1"/>
    <dgm:cxn modelId="{7CF511EF-2B65-48A3-8EBD-DA9B93F06C43}" type="presParOf" srcId="{D303E1D0-02C5-4C52-91EC-37D2371519CF}" destId="{B1BAB103-DFB0-49BB-B832-7C0966FFA135}" srcOrd="0" destOrd="0" presId="urn:microsoft.com/office/officeart/2005/8/layout/orgChart1"/>
    <dgm:cxn modelId="{88308F72-A2F3-4B73-997E-E0F42285A84D}" type="presParOf" srcId="{B1BAB103-DFB0-49BB-B832-7C0966FFA135}" destId="{EF2705F6-6A70-465B-9FFA-DFDA0868DABB}" srcOrd="0" destOrd="0" presId="urn:microsoft.com/office/officeart/2005/8/layout/orgChart1"/>
    <dgm:cxn modelId="{B1900837-801F-4DBF-B8C5-AF445539CD94}" type="presParOf" srcId="{B1BAB103-DFB0-49BB-B832-7C0966FFA135}" destId="{390547D8-CE7F-4EE3-BE74-AA62E6522A4F}" srcOrd="1" destOrd="0" presId="urn:microsoft.com/office/officeart/2005/8/layout/orgChart1"/>
    <dgm:cxn modelId="{D529620F-4F1D-4AEB-86CF-E1E33BF630DD}" type="presParOf" srcId="{D303E1D0-02C5-4C52-91EC-37D2371519CF}" destId="{BEFF5103-AEE8-4543-B5CE-501A9082289C}" srcOrd="1" destOrd="0" presId="urn:microsoft.com/office/officeart/2005/8/layout/orgChart1"/>
    <dgm:cxn modelId="{AB4170D2-3BED-4853-B85D-A21796D62C94}" type="presParOf" srcId="{D303E1D0-02C5-4C52-91EC-37D2371519CF}" destId="{AE0AA263-EE3F-400A-8AAC-A56AD3D6A8A5}" srcOrd="2" destOrd="0" presId="urn:microsoft.com/office/officeart/2005/8/layout/orgChart1"/>
    <dgm:cxn modelId="{146D0AA8-240B-469D-903D-C8A06346BFEA}" type="presParOf" srcId="{6FC97A2C-EE18-4EEA-A758-C7F8F145794A}" destId="{258AC900-3173-46AE-AD65-4E9EB22C581C}" srcOrd="10" destOrd="0" presId="urn:microsoft.com/office/officeart/2005/8/layout/orgChart1"/>
    <dgm:cxn modelId="{C491869A-EC68-4BA0-865C-76E1BDDDE4E7}" type="presParOf" srcId="{6FC97A2C-EE18-4EEA-A758-C7F8F145794A}" destId="{60EA9E98-F32D-4983-83FA-84C2EE940AC2}" srcOrd="11" destOrd="0" presId="urn:microsoft.com/office/officeart/2005/8/layout/orgChart1"/>
    <dgm:cxn modelId="{3C71CF5D-388A-406E-9999-8AC3654F7B75}" type="presParOf" srcId="{60EA9E98-F32D-4983-83FA-84C2EE940AC2}" destId="{D7399587-0B65-4179-AA31-FC1A2E224183}" srcOrd="0" destOrd="0" presId="urn:microsoft.com/office/officeart/2005/8/layout/orgChart1"/>
    <dgm:cxn modelId="{DF7FB317-6607-46A3-BC47-AF56ADCE234D}" type="presParOf" srcId="{D7399587-0B65-4179-AA31-FC1A2E224183}" destId="{2E4EDAB3-0C61-4581-92E2-8E30FB89408B}" srcOrd="0" destOrd="0" presId="urn:microsoft.com/office/officeart/2005/8/layout/orgChart1"/>
    <dgm:cxn modelId="{511CBD3F-E943-4164-9431-DD90685A78EB}" type="presParOf" srcId="{D7399587-0B65-4179-AA31-FC1A2E224183}" destId="{7C91972D-20B3-4C30-8EAC-0204B5ADA87C}" srcOrd="1" destOrd="0" presId="urn:microsoft.com/office/officeart/2005/8/layout/orgChart1"/>
    <dgm:cxn modelId="{4DD30CEF-E2B9-42A7-82FC-7A508EA861C5}" type="presParOf" srcId="{60EA9E98-F32D-4983-83FA-84C2EE940AC2}" destId="{B4F494E1-2AEC-428A-BDF3-004BD73E9F9A}" srcOrd="1" destOrd="0" presId="urn:microsoft.com/office/officeart/2005/8/layout/orgChart1"/>
    <dgm:cxn modelId="{6835C59A-2527-4FF6-B4B8-900B2EDE8E2A}" type="presParOf" srcId="{60EA9E98-F32D-4983-83FA-84C2EE940AC2}" destId="{9D9ADE33-B3D7-49E4-936B-EAC63E64F8F4}" srcOrd="2" destOrd="0" presId="urn:microsoft.com/office/officeart/2005/8/layout/orgChart1"/>
    <dgm:cxn modelId="{DAA2B6A7-6306-4111-B7EE-12909F8AC801}" type="presParOf" srcId="{6FC97A2C-EE18-4EEA-A758-C7F8F145794A}" destId="{B7C1745E-D64A-4BDA-93C1-983D831D92D6}" srcOrd="12" destOrd="0" presId="urn:microsoft.com/office/officeart/2005/8/layout/orgChart1"/>
    <dgm:cxn modelId="{9A98CCEC-2F4F-429F-9D80-247CD92884F9}" type="presParOf" srcId="{6FC97A2C-EE18-4EEA-A758-C7F8F145794A}" destId="{F8E693ED-3627-4FB3-9314-7D7F903B7DDD}" srcOrd="13" destOrd="0" presId="urn:microsoft.com/office/officeart/2005/8/layout/orgChart1"/>
    <dgm:cxn modelId="{0C6AC66D-7975-4CE5-B64D-1EC39E32749A}" type="presParOf" srcId="{F8E693ED-3627-4FB3-9314-7D7F903B7DDD}" destId="{726E150C-67E5-4747-8DB7-CF0D6A3103BE}" srcOrd="0" destOrd="0" presId="urn:microsoft.com/office/officeart/2005/8/layout/orgChart1"/>
    <dgm:cxn modelId="{23EC77D2-E591-4FC3-B1E3-7520CD1B9AD4}" type="presParOf" srcId="{726E150C-67E5-4747-8DB7-CF0D6A3103BE}" destId="{D3C71580-0E71-4F5E-8712-246BE9DA3DE1}" srcOrd="0" destOrd="0" presId="urn:microsoft.com/office/officeart/2005/8/layout/orgChart1"/>
    <dgm:cxn modelId="{BC08EF91-11CF-470E-A01E-2AA12277E7A5}" type="presParOf" srcId="{726E150C-67E5-4747-8DB7-CF0D6A3103BE}" destId="{56A0FD3D-4290-4DF5-ABC6-AAFD0D9C8458}" srcOrd="1" destOrd="0" presId="urn:microsoft.com/office/officeart/2005/8/layout/orgChart1"/>
    <dgm:cxn modelId="{AB8360D7-B854-4D1C-8556-F06ED3922615}" type="presParOf" srcId="{F8E693ED-3627-4FB3-9314-7D7F903B7DDD}" destId="{7EDEC948-6590-4E2F-94EC-DDA63BCF52EF}" srcOrd="1" destOrd="0" presId="urn:microsoft.com/office/officeart/2005/8/layout/orgChart1"/>
    <dgm:cxn modelId="{0453D18B-AEED-4226-B4C9-FA2C6BDEB0B0}" type="presParOf" srcId="{F8E693ED-3627-4FB3-9314-7D7F903B7DDD}" destId="{066BDA3F-7E93-4F7A-8195-85F369B0C8A2}" srcOrd="2" destOrd="0" presId="urn:microsoft.com/office/officeart/2005/8/layout/orgChart1"/>
    <dgm:cxn modelId="{6DBD2DD5-57D8-4338-A035-483A3267A54E}" type="presParOf" srcId="{6FC97A2C-EE18-4EEA-A758-C7F8F145794A}" destId="{77E3AE64-3CE2-44E4-8763-9737572B2FF8}" srcOrd="14" destOrd="0" presId="urn:microsoft.com/office/officeart/2005/8/layout/orgChart1"/>
    <dgm:cxn modelId="{16B4427A-0986-4EB4-AD99-8A43668F5FD6}" type="presParOf" srcId="{6FC97A2C-EE18-4EEA-A758-C7F8F145794A}" destId="{F647EE67-A22C-4292-AE01-3974ADC6BB3A}" srcOrd="15" destOrd="0" presId="urn:microsoft.com/office/officeart/2005/8/layout/orgChart1"/>
    <dgm:cxn modelId="{039F888A-F00E-4E70-B0C9-97F4911D86EF}" type="presParOf" srcId="{F647EE67-A22C-4292-AE01-3974ADC6BB3A}" destId="{78062D36-62F1-4E4C-A81C-FB478644A765}" srcOrd="0" destOrd="0" presId="urn:microsoft.com/office/officeart/2005/8/layout/orgChart1"/>
    <dgm:cxn modelId="{6876776A-6ABD-47D0-AC7B-54160EDC4FB3}" type="presParOf" srcId="{78062D36-62F1-4E4C-A81C-FB478644A765}" destId="{11D03AE4-3C69-4FB2-9ABF-E6E41CCCF3B1}" srcOrd="0" destOrd="0" presId="urn:microsoft.com/office/officeart/2005/8/layout/orgChart1"/>
    <dgm:cxn modelId="{FC3F13AA-35C4-470D-96DA-B1A3158D581C}" type="presParOf" srcId="{78062D36-62F1-4E4C-A81C-FB478644A765}" destId="{FDBF4C1E-2993-4F25-80AA-7C81876A0A6E}" srcOrd="1" destOrd="0" presId="urn:microsoft.com/office/officeart/2005/8/layout/orgChart1"/>
    <dgm:cxn modelId="{2E80F50B-534C-4B55-A25C-BC8C8E79E408}" type="presParOf" srcId="{F647EE67-A22C-4292-AE01-3974ADC6BB3A}" destId="{9B7DED30-C023-4B82-9537-5B7684425B3E}" srcOrd="1" destOrd="0" presId="urn:microsoft.com/office/officeart/2005/8/layout/orgChart1"/>
    <dgm:cxn modelId="{8DE718D7-214E-4F0C-98C6-7140708F7CE2}" type="presParOf" srcId="{F647EE67-A22C-4292-AE01-3974ADC6BB3A}" destId="{3856B814-1C58-40DD-B15D-DB95E02F1FAA}" srcOrd="2" destOrd="0" presId="urn:microsoft.com/office/officeart/2005/8/layout/orgChart1"/>
    <dgm:cxn modelId="{BF96C0A0-7050-4B39-84E0-B277978CD6E7}" type="presParOf" srcId="{6FC97A2C-EE18-4EEA-A758-C7F8F145794A}" destId="{1E5F2A76-51B8-4DA4-868D-379C143A98AD}" srcOrd="16" destOrd="0" presId="urn:microsoft.com/office/officeart/2005/8/layout/orgChart1"/>
    <dgm:cxn modelId="{9F68E171-B341-4FCA-917F-215F1247D3D3}" type="presParOf" srcId="{6FC97A2C-EE18-4EEA-A758-C7F8F145794A}" destId="{03EF555F-0A3E-47E7-A3AD-FD3E7C605E15}" srcOrd="17" destOrd="0" presId="urn:microsoft.com/office/officeart/2005/8/layout/orgChart1"/>
    <dgm:cxn modelId="{880DC8BE-CA6F-43CB-855D-E6EBF8C6C1ED}" type="presParOf" srcId="{03EF555F-0A3E-47E7-A3AD-FD3E7C605E15}" destId="{135FE179-98D5-431A-8371-6634801E4355}" srcOrd="0" destOrd="0" presId="urn:microsoft.com/office/officeart/2005/8/layout/orgChart1"/>
    <dgm:cxn modelId="{51578C7D-3607-444E-B192-FA917B8C4A33}" type="presParOf" srcId="{135FE179-98D5-431A-8371-6634801E4355}" destId="{CF18CBFA-ED37-41A8-B91A-26BAF8D98D96}" srcOrd="0" destOrd="0" presId="urn:microsoft.com/office/officeart/2005/8/layout/orgChart1"/>
    <dgm:cxn modelId="{EAEFA987-B8BA-48D8-AD8B-A0FE0A31685C}" type="presParOf" srcId="{135FE179-98D5-431A-8371-6634801E4355}" destId="{D90821AB-2B0D-47F8-A525-1C60EDCE89D5}" srcOrd="1" destOrd="0" presId="urn:microsoft.com/office/officeart/2005/8/layout/orgChart1"/>
    <dgm:cxn modelId="{2F17B06D-665A-4965-8169-3948B41E1E09}" type="presParOf" srcId="{03EF555F-0A3E-47E7-A3AD-FD3E7C605E15}" destId="{E4EBF510-DED1-4A68-ABC8-A2170504702D}" srcOrd="1" destOrd="0" presId="urn:microsoft.com/office/officeart/2005/8/layout/orgChart1"/>
    <dgm:cxn modelId="{D4B70642-DFA2-441A-92E6-C91480EEA150}" type="presParOf" srcId="{03EF555F-0A3E-47E7-A3AD-FD3E7C605E15}" destId="{60FA8410-CA6B-489E-B3E6-626C39DD911C}" srcOrd="2" destOrd="0" presId="urn:microsoft.com/office/officeart/2005/8/layout/orgChart1"/>
    <dgm:cxn modelId="{1B520513-8CA2-4D9D-A414-A3B9BB228960}" type="presParOf" srcId="{6FC97A2C-EE18-4EEA-A758-C7F8F145794A}" destId="{39739246-A00E-4858-95AE-DA4D5AB2D34B}" srcOrd="18" destOrd="0" presId="urn:microsoft.com/office/officeart/2005/8/layout/orgChart1"/>
    <dgm:cxn modelId="{27230A99-C5FA-4B7B-A917-A1CF817FF310}" type="presParOf" srcId="{6FC97A2C-EE18-4EEA-A758-C7F8F145794A}" destId="{7178F0EB-1227-4696-AFAF-FF271A46E4FE}" srcOrd="19" destOrd="0" presId="urn:microsoft.com/office/officeart/2005/8/layout/orgChart1"/>
    <dgm:cxn modelId="{F2D6A7AA-4973-4107-82B7-47690C0C99C3}" type="presParOf" srcId="{7178F0EB-1227-4696-AFAF-FF271A46E4FE}" destId="{69901CC8-31A4-4DAB-812C-8F3D8EC2A5A8}" srcOrd="0" destOrd="0" presId="urn:microsoft.com/office/officeart/2005/8/layout/orgChart1"/>
    <dgm:cxn modelId="{72E42648-CA09-4DF4-9477-E94367399E6C}" type="presParOf" srcId="{69901CC8-31A4-4DAB-812C-8F3D8EC2A5A8}" destId="{8B324187-4EA4-4115-960D-48D83A234AFD}" srcOrd="0" destOrd="0" presId="urn:microsoft.com/office/officeart/2005/8/layout/orgChart1"/>
    <dgm:cxn modelId="{798EC652-4C87-4FB1-9B72-365E65611437}" type="presParOf" srcId="{69901CC8-31A4-4DAB-812C-8F3D8EC2A5A8}" destId="{6B9C84E1-5EDA-432B-A7BE-B3B46DED521D}" srcOrd="1" destOrd="0" presId="urn:microsoft.com/office/officeart/2005/8/layout/orgChart1"/>
    <dgm:cxn modelId="{6665B125-12FB-4F5B-858C-BB1ED1032925}" type="presParOf" srcId="{7178F0EB-1227-4696-AFAF-FF271A46E4FE}" destId="{6A9B4522-A1CC-479A-96E9-0BC450CAB0E6}" srcOrd="1" destOrd="0" presId="urn:microsoft.com/office/officeart/2005/8/layout/orgChart1"/>
    <dgm:cxn modelId="{19CED9A9-D61B-45EC-B15B-BAD49A23D8A7}" type="presParOf" srcId="{7178F0EB-1227-4696-AFAF-FF271A46E4FE}" destId="{9A95DCD5-2B71-4319-A315-517FDA215025}" srcOrd="2" destOrd="0" presId="urn:microsoft.com/office/officeart/2005/8/layout/orgChart1"/>
    <dgm:cxn modelId="{86DB4112-BE15-4C55-95B6-F3F0E8557E63}" type="presParOf" srcId="{6FC97A2C-EE18-4EEA-A758-C7F8F145794A}" destId="{464CB848-555D-4EAB-9D07-B3778ECFF307}" srcOrd="20" destOrd="0" presId="urn:microsoft.com/office/officeart/2005/8/layout/orgChart1"/>
    <dgm:cxn modelId="{25741456-9BD7-4846-83EE-9C094839F79A}" type="presParOf" srcId="{6FC97A2C-EE18-4EEA-A758-C7F8F145794A}" destId="{6AF70FDE-33BA-41C8-82FE-BB84579643DA}" srcOrd="21" destOrd="0" presId="urn:microsoft.com/office/officeart/2005/8/layout/orgChart1"/>
    <dgm:cxn modelId="{5DF235BD-EE0B-4FD1-8A26-E53039705D4F}" type="presParOf" srcId="{6AF70FDE-33BA-41C8-82FE-BB84579643DA}" destId="{BD5EB7DC-E434-4EDA-AEB4-078B6BDF906E}" srcOrd="0" destOrd="0" presId="urn:microsoft.com/office/officeart/2005/8/layout/orgChart1"/>
    <dgm:cxn modelId="{D6CC9A0D-467A-4673-81F4-CFE1DBF2C351}" type="presParOf" srcId="{BD5EB7DC-E434-4EDA-AEB4-078B6BDF906E}" destId="{15349B2F-E3A2-4991-A7B2-B07AD5463522}" srcOrd="0" destOrd="0" presId="urn:microsoft.com/office/officeart/2005/8/layout/orgChart1"/>
    <dgm:cxn modelId="{393F377C-8261-4F92-B2A9-FA51A4D0EC9B}" type="presParOf" srcId="{BD5EB7DC-E434-4EDA-AEB4-078B6BDF906E}" destId="{67A816CA-81A2-469C-B78A-6258419DFB43}" srcOrd="1" destOrd="0" presId="urn:microsoft.com/office/officeart/2005/8/layout/orgChart1"/>
    <dgm:cxn modelId="{6F0D3570-B41C-42DE-8968-B68DFF81132E}" type="presParOf" srcId="{6AF70FDE-33BA-41C8-82FE-BB84579643DA}" destId="{641AF38C-3714-4B46-8DA4-5DBE85E2DE9A}" srcOrd="1" destOrd="0" presId="urn:microsoft.com/office/officeart/2005/8/layout/orgChart1"/>
    <dgm:cxn modelId="{159BE295-9346-4F4A-872C-C8D6EB3A4A6D}" type="presParOf" srcId="{6AF70FDE-33BA-41C8-82FE-BB84579643DA}" destId="{5780B51E-4631-42A7-83B6-7CF1CBD4EA52}" srcOrd="2" destOrd="0" presId="urn:microsoft.com/office/officeart/2005/8/layout/orgChart1"/>
    <dgm:cxn modelId="{5592AA7B-926F-47C9-937E-736B574C906D}" type="presParOf" srcId="{6FC97A2C-EE18-4EEA-A758-C7F8F145794A}" destId="{0A32B19B-0E98-49EC-802F-7E59D0BC7FC5}" srcOrd="22" destOrd="0" presId="urn:microsoft.com/office/officeart/2005/8/layout/orgChart1"/>
    <dgm:cxn modelId="{D60C62AF-1E1F-4872-A48F-9E335C6754D9}" type="presParOf" srcId="{6FC97A2C-EE18-4EEA-A758-C7F8F145794A}" destId="{4930A76E-3BA8-46BB-B69A-7012AC6C52C5}" srcOrd="23" destOrd="0" presId="urn:microsoft.com/office/officeart/2005/8/layout/orgChart1"/>
    <dgm:cxn modelId="{E2B50F89-C618-4BC2-94D7-A25695331689}" type="presParOf" srcId="{4930A76E-3BA8-46BB-B69A-7012AC6C52C5}" destId="{01EEAD16-38FC-433A-8BC3-C2FA9437AD26}" srcOrd="0" destOrd="0" presId="urn:microsoft.com/office/officeart/2005/8/layout/orgChart1"/>
    <dgm:cxn modelId="{1BEA0838-DFB6-4488-AA75-656A24F212E5}" type="presParOf" srcId="{01EEAD16-38FC-433A-8BC3-C2FA9437AD26}" destId="{25B2B58D-2275-4E61-AB3E-5F6432D6467B}" srcOrd="0" destOrd="0" presId="urn:microsoft.com/office/officeart/2005/8/layout/orgChart1"/>
    <dgm:cxn modelId="{A22FEFD6-3B6F-4E0C-B749-B7B40BC972BC}" type="presParOf" srcId="{01EEAD16-38FC-433A-8BC3-C2FA9437AD26}" destId="{5244F101-E0CD-4D76-AC4D-DF6AB3F92D10}" srcOrd="1" destOrd="0" presId="urn:microsoft.com/office/officeart/2005/8/layout/orgChart1"/>
    <dgm:cxn modelId="{25836034-7B2A-4F1C-86E0-DF8864745DF1}" type="presParOf" srcId="{4930A76E-3BA8-46BB-B69A-7012AC6C52C5}" destId="{198C34ED-D889-4260-A836-5D22A06634DC}" srcOrd="1" destOrd="0" presId="urn:microsoft.com/office/officeart/2005/8/layout/orgChart1"/>
    <dgm:cxn modelId="{1FDF3C0B-661B-4B35-8DA6-B5781D58BB5C}" type="presParOf" srcId="{4930A76E-3BA8-46BB-B69A-7012AC6C52C5}" destId="{8CD2A15A-8144-4618-A4FE-81C884678438}" srcOrd="2" destOrd="0" presId="urn:microsoft.com/office/officeart/2005/8/layout/orgChart1"/>
    <dgm:cxn modelId="{794D7966-8F48-4EAF-B9CE-A06E9C1D85E2}" type="presParOf" srcId="{33ECD68C-A150-4F11-B8CD-C37A0A3C6E6D}" destId="{96F9F0DF-21F6-4B18-B7A5-1BAE9D8BD5BA}" srcOrd="8" destOrd="0" presId="urn:microsoft.com/office/officeart/2005/8/layout/orgChart1"/>
    <dgm:cxn modelId="{1A5A9D55-EC99-4E55-A4A4-1E5CDDBBB1F0}" type="presParOf" srcId="{33ECD68C-A150-4F11-B8CD-C37A0A3C6E6D}" destId="{BEC1A110-25E2-4BC6-BF12-CADE88783083}" srcOrd="9" destOrd="0" presId="urn:microsoft.com/office/officeart/2005/8/layout/orgChart1"/>
    <dgm:cxn modelId="{55EA02B3-BEC0-4804-ACD4-1B5F50626583}" type="presParOf" srcId="{BEC1A110-25E2-4BC6-BF12-CADE88783083}" destId="{57BE1D3E-9680-4BAD-81C1-545CFE728056}" srcOrd="0" destOrd="0" presId="urn:microsoft.com/office/officeart/2005/8/layout/orgChart1"/>
    <dgm:cxn modelId="{22374437-3E41-4B2E-A200-25358F06FEEC}" type="presParOf" srcId="{57BE1D3E-9680-4BAD-81C1-545CFE728056}" destId="{505002D4-6C09-46CB-BFC7-8A98F6CB0941}" srcOrd="0" destOrd="0" presId="urn:microsoft.com/office/officeart/2005/8/layout/orgChart1"/>
    <dgm:cxn modelId="{1609335F-4349-47D9-A3D3-9B7F5DA960F5}" type="presParOf" srcId="{57BE1D3E-9680-4BAD-81C1-545CFE728056}" destId="{E2A0DF09-6E2C-4C5B-AE7F-E8F1E22C0E6A}" srcOrd="1" destOrd="0" presId="urn:microsoft.com/office/officeart/2005/8/layout/orgChart1"/>
    <dgm:cxn modelId="{5A1C1F45-891B-4854-9976-7A12DFF64979}" type="presParOf" srcId="{BEC1A110-25E2-4BC6-BF12-CADE88783083}" destId="{6B468D08-93DD-405C-BEBD-CEADDC2DDAA4}" srcOrd="1" destOrd="0" presId="urn:microsoft.com/office/officeart/2005/8/layout/orgChart1"/>
    <dgm:cxn modelId="{1BEA9F6C-F7C4-410A-8935-529A44C70EFB}" type="presParOf" srcId="{BEC1A110-25E2-4BC6-BF12-CADE88783083}" destId="{150249BC-7284-45EF-A325-CE600C2BA089}" srcOrd="2" destOrd="0" presId="urn:microsoft.com/office/officeart/2005/8/layout/orgChart1"/>
    <dgm:cxn modelId="{5544CC0E-6B6A-4A18-B561-340E73BE9F28}" type="presParOf" srcId="{150249BC-7284-45EF-A325-CE600C2BA089}" destId="{DE0D56EA-5C93-4391-A4FE-070801825254}" srcOrd="0" destOrd="0" presId="urn:microsoft.com/office/officeart/2005/8/layout/orgChart1"/>
    <dgm:cxn modelId="{13B69B26-C262-43CA-90B3-47B82B25A643}" type="presParOf" srcId="{150249BC-7284-45EF-A325-CE600C2BA089}" destId="{0070A2A5-D63F-43CB-9949-1494EF4BD274}" srcOrd="1" destOrd="0" presId="urn:microsoft.com/office/officeart/2005/8/layout/orgChart1"/>
    <dgm:cxn modelId="{1593FFB8-4DA3-454C-8BBB-4DCF93793E6A}" type="presParOf" srcId="{0070A2A5-D63F-43CB-9949-1494EF4BD274}" destId="{EBED954C-FFC3-4851-9AAE-EA8AEA642903}" srcOrd="0" destOrd="0" presId="urn:microsoft.com/office/officeart/2005/8/layout/orgChart1"/>
    <dgm:cxn modelId="{39C52FC7-4F1A-4CCB-BEC9-ECB8CD337207}" type="presParOf" srcId="{EBED954C-FFC3-4851-9AAE-EA8AEA642903}" destId="{9681E828-3D9E-4277-8967-1EDFA44FBF44}" srcOrd="0" destOrd="0" presId="urn:microsoft.com/office/officeart/2005/8/layout/orgChart1"/>
    <dgm:cxn modelId="{58F40C4F-921E-463B-AF89-987F70946C16}" type="presParOf" srcId="{EBED954C-FFC3-4851-9AAE-EA8AEA642903}" destId="{C856CA65-A7D8-42FC-B49C-A1D1B0748985}" srcOrd="1" destOrd="0" presId="urn:microsoft.com/office/officeart/2005/8/layout/orgChart1"/>
    <dgm:cxn modelId="{1562CCCF-BADB-436F-AE7F-056CD9AF7BAD}" type="presParOf" srcId="{0070A2A5-D63F-43CB-9949-1494EF4BD274}" destId="{D483CF99-6D08-4037-A158-C4320BEBA678}" srcOrd="1" destOrd="0" presId="urn:microsoft.com/office/officeart/2005/8/layout/orgChart1"/>
    <dgm:cxn modelId="{D5FBAF42-CB21-4E35-836E-AF9A61D877EC}" type="presParOf" srcId="{0070A2A5-D63F-43CB-9949-1494EF4BD274}" destId="{3EBDEBE7-AD27-459F-A086-6CFE53651A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D56EA-5C93-4391-A4FE-070801825254}">
      <dsp:nvSpPr>
        <dsp:cNvPr id="0" name=""/>
        <dsp:cNvSpPr/>
      </dsp:nvSpPr>
      <dsp:spPr>
        <a:xfrm>
          <a:off x="7090773" y="4249460"/>
          <a:ext cx="91440" cy="283492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283492"/>
              </a:lnTo>
              <a:lnTo>
                <a:pt x="45720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9F0DF-21F6-4B18-B7A5-1BAE9D8BD5BA}">
      <dsp:nvSpPr>
        <dsp:cNvPr id="0" name=""/>
        <dsp:cNvSpPr/>
      </dsp:nvSpPr>
      <dsp:spPr>
        <a:xfrm>
          <a:off x="7463627" y="311379"/>
          <a:ext cx="91440" cy="3784008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3784008"/>
              </a:lnTo>
              <a:lnTo>
                <a:pt x="45720" y="37840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2B19B-0E98-49EC-802F-7E59D0BC7FC5}">
      <dsp:nvSpPr>
        <dsp:cNvPr id="0" name=""/>
        <dsp:cNvSpPr/>
      </dsp:nvSpPr>
      <dsp:spPr>
        <a:xfrm>
          <a:off x="8274046" y="1186508"/>
          <a:ext cx="91440" cy="2471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314"/>
              </a:lnTo>
              <a:lnTo>
                <a:pt x="110430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CB848-555D-4EAB-9D07-B3778ECFF307}">
      <dsp:nvSpPr>
        <dsp:cNvPr id="0" name=""/>
        <dsp:cNvSpPr/>
      </dsp:nvSpPr>
      <dsp:spPr>
        <a:xfrm>
          <a:off x="8209336" y="1186508"/>
          <a:ext cx="91440" cy="2471314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2471314"/>
              </a:lnTo>
              <a:lnTo>
                <a:pt x="45720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39246-A00E-4858-95AE-DA4D5AB2D34B}">
      <dsp:nvSpPr>
        <dsp:cNvPr id="0" name=""/>
        <dsp:cNvSpPr/>
      </dsp:nvSpPr>
      <dsp:spPr>
        <a:xfrm>
          <a:off x="8274046" y="1186508"/>
          <a:ext cx="91440" cy="20337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3750"/>
              </a:lnTo>
              <a:lnTo>
                <a:pt x="110430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F2A76-51B8-4DA4-868D-379C143A98AD}">
      <dsp:nvSpPr>
        <dsp:cNvPr id="0" name=""/>
        <dsp:cNvSpPr/>
      </dsp:nvSpPr>
      <dsp:spPr>
        <a:xfrm>
          <a:off x="8209336" y="1186508"/>
          <a:ext cx="91440" cy="2033750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2033750"/>
              </a:lnTo>
              <a:lnTo>
                <a:pt x="45720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3AE64-3CE2-44E4-8763-9737572B2FF8}">
      <dsp:nvSpPr>
        <dsp:cNvPr id="0" name=""/>
        <dsp:cNvSpPr/>
      </dsp:nvSpPr>
      <dsp:spPr>
        <a:xfrm>
          <a:off x="8274046" y="1186508"/>
          <a:ext cx="91440" cy="1596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6185"/>
              </a:lnTo>
              <a:lnTo>
                <a:pt x="110430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1745E-D64A-4BDA-93C1-983D831D92D6}">
      <dsp:nvSpPr>
        <dsp:cNvPr id="0" name=""/>
        <dsp:cNvSpPr/>
      </dsp:nvSpPr>
      <dsp:spPr>
        <a:xfrm>
          <a:off x="8209336" y="1186508"/>
          <a:ext cx="91440" cy="1596185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1596185"/>
              </a:lnTo>
              <a:lnTo>
                <a:pt x="45720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AC900-3173-46AE-AD65-4E9EB22C581C}">
      <dsp:nvSpPr>
        <dsp:cNvPr id="0" name=""/>
        <dsp:cNvSpPr/>
      </dsp:nvSpPr>
      <dsp:spPr>
        <a:xfrm>
          <a:off x="8274046" y="1186508"/>
          <a:ext cx="91440" cy="1158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621"/>
              </a:lnTo>
              <a:lnTo>
                <a:pt x="110430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A0432-DEB1-46D9-AD5A-E1C549202822}">
      <dsp:nvSpPr>
        <dsp:cNvPr id="0" name=""/>
        <dsp:cNvSpPr/>
      </dsp:nvSpPr>
      <dsp:spPr>
        <a:xfrm>
          <a:off x="8209336" y="1186508"/>
          <a:ext cx="91440" cy="1158621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1158621"/>
              </a:lnTo>
              <a:lnTo>
                <a:pt x="45720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EDFA0-9777-4F65-AB9B-C7A16B9BBC29}">
      <dsp:nvSpPr>
        <dsp:cNvPr id="0" name=""/>
        <dsp:cNvSpPr/>
      </dsp:nvSpPr>
      <dsp:spPr>
        <a:xfrm>
          <a:off x="8274046" y="1186508"/>
          <a:ext cx="91440" cy="721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1056"/>
              </a:lnTo>
              <a:lnTo>
                <a:pt x="110430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3E479-2008-422D-B295-B75DEC5A4B6C}">
      <dsp:nvSpPr>
        <dsp:cNvPr id="0" name=""/>
        <dsp:cNvSpPr/>
      </dsp:nvSpPr>
      <dsp:spPr>
        <a:xfrm>
          <a:off x="8209336" y="1186508"/>
          <a:ext cx="91440" cy="721056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721056"/>
              </a:lnTo>
              <a:lnTo>
                <a:pt x="45720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4FE19-E2A1-43AE-99AC-C3887B884D28}">
      <dsp:nvSpPr>
        <dsp:cNvPr id="0" name=""/>
        <dsp:cNvSpPr/>
      </dsp:nvSpPr>
      <dsp:spPr>
        <a:xfrm>
          <a:off x="8274046" y="1186508"/>
          <a:ext cx="91440" cy="2834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492"/>
              </a:lnTo>
              <a:lnTo>
                <a:pt x="110430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B1E24-7857-4F7E-913F-473BD7ADF8C3}">
      <dsp:nvSpPr>
        <dsp:cNvPr id="0" name=""/>
        <dsp:cNvSpPr/>
      </dsp:nvSpPr>
      <dsp:spPr>
        <a:xfrm>
          <a:off x="8209336" y="1186508"/>
          <a:ext cx="91440" cy="283492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283492"/>
              </a:lnTo>
              <a:lnTo>
                <a:pt x="45720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5A8EA-EA92-4C99-8A63-B16A9EDD599A}">
      <dsp:nvSpPr>
        <dsp:cNvPr id="0" name=""/>
        <dsp:cNvSpPr/>
      </dsp:nvSpPr>
      <dsp:spPr>
        <a:xfrm>
          <a:off x="7574058" y="311379"/>
          <a:ext cx="437564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437564" y="7210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2A36A-C67A-4E0B-AFD1-06CE8EBCCC25}">
      <dsp:nvSpPr>
        <dsp:cNvPr id="0" name=""/>
        <dsp:cNvSpPr/>
      </dsp:nvSpPr>
      <dsp:spPr>
        <a:xfrm>
          <a:off x="7136493" y="311379"/>
          <a:ext cx="437564" cy="721056"/>
        </a:xfrm>
        <a:custGeom>
          <a:avLst/>
          <a:gdLst/>
          <a:ahLst/>
          <a:cxnLst/>
          <a:rect l="0" t="0" r="0" b="0"/>
          <a:pathLst>
            <a:path>
              <a:moveTo>
                <a:pt x="437564" y="0"/>
              </a:moveTo>
              <a:lnTo>
                <a:pt x="437564" y="721056"/>
              </a:lnTo>
              <a:lnTo>
                <a:pt x="0" y="7210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DEC34-F025-4E31-B7BE-F9338D81600C}">
      <dsp:nvSpPr>
        <dsp:cNvPr id="0" name=""/>
        <dsp:cNvSpPr/>
      </dsp:nvSpPr>
      <dsp:spPr>
        <a:xfrm>
          <a:off x="7528338" y="311379"/>
          <a:ext cx="91440" cy="2834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492"/>
              </a:lnTo>
              <a:lnTo>
                <a:pt x="110430" y="2834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9615C-1D81-48EC-9B98-D2B82F1161F6}">
      <dsp:nvSpPr>
        <dsp:cNvPr id="0" name=""/>
        <dsp:cNvSpPr/>
      </dsp:nvSpPr>
      <dsp:spPr>
        <a:xfrm>
          <a:off x="7136493" y="311379"/>
          <a:ext cx="437564" cy="283492"/>
        </a:xfrm>
        <a:custGeom>
          <a:avLst/>
          <a:gdLst/>
          <a:ahLst/>
          <a:cxnLst/>
          <a:rect l="0" t="0" r="0" b="0"/>
          <a:pathLst>
            <a:path>
              <a:moveTo>
                <a:pt x="437564" y="0"/>
              </a:moveTo>
              <a:lnTo>
                <a:pt x="437564" y="283492"/>
              </a:lnTo>
              <a:lnTo>
                <a:pt x="0" y="2834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A3791-919C-4D74-A8AE-AB0426D8A620}">
      <dsp:nvSpPr>
        <dsp:cNvPr id="0" name=""/>
        <dsp:cNvSpPr/>
      </dsp:nvSpPr>
      <dsp:spPr>
        <a:xfrm>
          <a:off x="11187816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13525-93D2-4192-9CA6-3CB663C7A614}">
      <dsp:nvSpPr>
        <dsp:cNvPr id="0" name=""/>
        <dsp:cNvSpPr/>
      </dsp:nvSpPr>
      <dsp:spPr>
        <a:xfrm>
          <a:off x="11388611" y="5124588"/>
          <a:ext cx="91440" cy="129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B22B1-7112-41DC-BB64-995D61BF9652}">
      <dsp:nvSpPr>
        <dsp:cNvPr id="0" name=""/>
        <dsp:cNvSpPr/>
      </dsp:nvSpPr>
      <dsp:spPr>
        <a:xfrm>
          <a:off x="7574058" y="311379"/>
          <a:ext cx="3860273" cy="450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0354"/>
              </a:lnTo>
              <a:lnTo>
                <a:pt x="3860273" y="4440354"/>
              </a:lnTo>
              <a:lnTo>
                <a:pt x="3860273" y="4505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CF589-33DB-4CC4-B81E-C825E5ECD80C}">
      <dsp:nvSpPr>
        <dsp:cNvPr id="0" name=""/>
        <dsp:cNvSpPr/>
      </dsp:nvSpPr>
      <dsp:spPr>
        <a:xfrm>
          <a:off x="10442108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28DC9-F3C0-417A-A6C6-100666F4389F}">
      <dsp:nvSpPr>
        <dsp:cNvPr id="0" name=""/>
        <dsp:cNvSpPr/>
      </dsp:nvSpPr>
      <dsp:spPr>
        <a:xfrm>
          <a:off x="10442108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02225-10DF-4EA4-8685-6421BF65C2F2}">
      <dsp:nvSpPr>
        <dsp:cNvPr id="0" name=""/>
        <dsp:cNvSpPr/>
      </dsp:nvSpPr>
      <dsp:spPr>
        <a:xfrm>
          <a:off x="10442108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EEEA4-A493-46D5-AC52-CADBD8272F6C}">
      <dsp:nvSpPr>
        <dsp:cNvPr id="0" name=""/>
        <dsp:cNvSpPr/>
      </dsp:nvSpPr>
      <dsp:spPr>
        <a:xfrm>
          <a:off x="10442108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22AA2-E77A-4E3D-B429-D05E44E0004E}">
      <dsp:nvSpPr>
        <dsp:cNvPr id="0" name=""/>
        <dsp:cNvSpPr/>
      </dsp:nvSpPr>
      <dsp:spPr>
        <a:xfrm>
          <a:off x="10442108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F585D-87C6-4035-BC31-EC16F6CA85C5}">
      <dsp:nvSpPr>
        <dsp:cNvPr id="0" name=""/>
        <dsp:cNvSpPr/>
      </dsp:nvSpPr>
      <dsp:spPr>
        <a:xfrm>
          <a:off x="10442108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A9B28-C2D1-4B06-8DA6-4DEE2051117D}">
      <dsp:nvSpPr>
        <dsp:cNvPr id="0" name=""/>
        <dsp:cNvSpPr/>
      </dsp:nvSpPr>
      <dsp:spPr>
        <a:xfrm>
          <a:off x="8824352" y="5124588"/>
          <a:ext cx="1864271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1864271" y="64710"/>
              </a:lnTo>
              <a:lnTo>
                <a:pt x="1864271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D009BA-2709-4C76-AB17-0B71C7073D85}">
      <dsp:nvSpPr>
        <dsp:cNvPr id="0" name=""/>
        <dsp:cNvSpPr/>
      </dsp:nvSpPr>
      <dsp:spPr>
        <a:xfrm>
          <a:off x="9696399" y="5562153"/>
          <a:ext cx="92443" cy="33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6443"/>
              </a:lnTo>
              <a:lnTo>
                <a:pt x="92443" y="33464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1C734-D789-428E-AAC0-06AD017DDE7A}">
      <dsp:nvSpPr>
        <dsp:cNvPr id="0" name=""/>
        <dsp:cNvSpPr/>
      </dsp:nvSpPr>
      <dsp:spPr>
        <a:xfrm>
          <a:off x="9696399" y="5562153"/>
          <a:ext cx="92443" cy="290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79"/>
              </a:lnTo>
              <a:lnTo>
                <a:pt x="92443" y="29088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0B774-C4F8-4F66-992D-1577E776D9CE}">
      <dsp:nvSpPr>
        <dsp:cNvPr id="0" name=""/>
        <dsp:cNvSpPr/>
      </dsp:nvSpPr>
      <dsp:spPr>
        <a:xfrm>
          <a:off x="9696399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0DC04-EE63-40BD-86A7-536A5E90174A}">
      <dsp:nvSpPr>
        <dsp:cNvPr id="0" name=""/>
        <dsp:cNvSpPr/>
      </dsp:nvSpPr>
      <dsp:spPr>
        <a:xfrm>
          <a:off x="9696399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9001-4297-4911-8437-77A70389890B}">
      <dsp:nvSpPr>
        <dsp:cNvPr id="0" name=""/>
        <dsp:cNvSpPr/>
      </dsp:nvSpPr>
      <dsp:spPr>
        <a:xfrm>
          <a:off x="9696399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5E4D1-3478-48EB-9D2E-E7E54EB53CF6}">
      <dsp:nvSpPr>
        <dsp:cNvPr id="0" name=""/>
        <dsp:cNvSpPr/>
      </dsp:nvSpPr>
      <dsp:spPr>
        <a:xfrm>
          <a:off x="9696399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F889B-E6F5-4F4F-9756-A698649B6FBC}">
      <dsp:nvSpPr>
        <dsp:cNvPr id="0" name=""/>
        <dsp:cNvSpPr/>
      </dsp:nvSpPr>
      <dsp:spPr>
        <a:xfrm>
          <a:off x="9696399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B2F38-64FD-4924-BC10-F195372DA4CA}">
      <dsp:nvSpPr>
        <dsp:cNvPr id="0" name=""/>
        <dsp:cNvSpPr/>
      </dsp:nvSpPr>
      <dsp:spPr>
        <a:xfrm>
          <a:off x="9696399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37983-9B03-469D-BD5C-93C478B56103}">
      <dsp:nvSpPr>
        <dsp:cNvPr id="0" name=""/>
        <dsp:cNvSpPr/>
      </dsp:nvSpPr>
      <dsp:spPr>
        <a:xfrm>
          <a:off x="8824352" y="5124588"/>
          <a:ext cx="1118562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1118562" y="64710"/>
              </a:lnTo>
              <a:lnTo>
                <a:pt x="1118562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515FDE-E275-47FF-AE95-068129166FD5}">
      <dsp:nvSpPr>
        <dsp:cNvPr id="0" name=""/>
        <dsp:cNvSpPr/>
      </dsp:nvSpPr>
      <dsp:spPr>
        <a:xfrm>
          <a:off x="8950691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BA0ED-D8D2-4071-A9DC-1B0D68022734}">
      <dsp:nvSpPr>
        <dsp:cNvPr id="0" name=""/>
        <dsp:cNvSpPr/>
      </dsp:nvSpPr>
      <dsp:spPr>
        <a:xfrm>
          <a:off x="8950691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E70DA-206F-43FF-93EB-6EF0905F844D}">
      <dsp:nvSpPr>
        <dsp:cNvPr id="0" name=""/>
        <dsp:cNvSpPr/>
      </dsp:nvSpPr>
      <dsp:spPr>
        <a:xfrm>
          <a:off x="8950691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8852B-F57D-46F1-BA87-B022FF9BD66B}">
      <dsp:nvSpPr>
        <dsp:cNvPr id="0" name=""/>
        <dsp:cNvSpPr/>
      </dsp:nvSpPr>
      <dsp:spPr>
        <a:xfrm>
          <a:off x="8824352" y="5124588"/>
          <a:ext cx="372854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372854" y="64710"/>
              </a:lnTo>
              <a:lnTo>
                <a:pt x="372854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72039-E905-4749-BFC3-AB5666ACFA08}">
      <dsp:nvSpPr>
        <dsp:cNvPr id="0" name=""/>
        <dsp:cNvSpPr/>
      </dsp:nvSpPr>
      <dsp:spPr>
        <a:xfrm>
          <a:off x="8204983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6C77C-CD23-43CD-A856-6F72B864F76A}">
      <dsp:nvSpPr>
        <dsp:cNvPr id="0" name=""/>
        <dsp:cNvSpPr/>
      </dsp:nvSpPr>
      <dsp:spPr>
        <a:xfrm>
          <a:off x="8204983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EDEFD-C11F-471D-A502-07F8ABE92F6E}">
      <dsp:nvSpPr>
        <dsp:cNvPr id="0" name=""/>
        <dsp:cNvSpPr/>
      </dsp:nvSpPr>
      <dsp:spPr>
        <a:xfrm>
          <a:off x="8204983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83EAE-FD93-4E4B-BF72-C1AB0F9C6108}">
      <dsp:nvSpPr>
        <dsp:cNvPr id="0" name=""/>
        <dsp:cNvSpPr/>
      </dsp:nvSpPr>
      <dsp:spPr>
        <a:xfrm>
          <a:off x="8451498" y="5124588"/>
          <a:ext cx="372854" cy="129420"/>
        </a:xfrm>
        <a:custGeom>
          <a:avLst/>
          <a:gdLst/>
          <a:ahLst/>
          <a:cxnLst/>
          <a:rect l="0" t="0" r="0" b="0"/>
          <a:pathLst>
            <a:path>
              <a:moveTo>
                <a:pt x="372854" y="0"/>
              </a:moveTo>
              <a:lnTo>
                <a:pt x="372854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58824-8DD6-49AA-823F-A43E4047CEF3}">
      <dsp:nvSpPr>
        <dsp:cNvPr id="0" name=""/>
        <dsp:cNvSpPr/>
      </dsp:nvSpPr>
      <dsp:spPr>
        <a:xfrm>
          <a:off x="7459274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06A0D-D9B3-46EC-B4DB-573F50F3489B}">
      <dsp:nvSpPr>
        <dsp:cNvPr id="0" name=""/>
        <dsp:cNvSpPr/>
      </dsp:nvSpPr>
      <dsp:spPr>
        <a:xfrm>
          <a:off x="7459274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42746-8C3D-4C3F-A9D7-739A3E2D4009}">
      <dsp:nvSpPr>
        <dsp:cNvPr id="0" name=""/>
        <dsp:cNvSpPr/>
      </dsp:nvSpPr>
      <dsp:spPr>
        <a:xfrm>
          <a:off x="7705789" y="5124588"/>
          <a:ext cx="1118562" cy="129420"/>
        </a:xfrm>
        <a:custGeom>
          <a:avLst/>
          <a:gdLst/>
          <a:ahLst/>
          <a:cxnLst/>
          <a:rect l="0" t="0" r="0" b="0"/>
          <a:pathLst>
            <a:path>
              <a:moveTo>
                <a:pt x="1118562" y="0"/>
              </a:moveTo>
              <a:lnTo>
                <a:pt x="1118562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7DFD2-7AAA-4754-B778-8E0059D13195}">
      <dsp:nvSpPr>
        <dsp:cNvPr id="0" name=""/>
        <dsp:cNvSpPr/>
      </dsp:nvSpPr>
      <dsp:spPr>
        <a:xfrm>
          <a:off x="6713566" y="5562153"/>
          <a:ext cx="92443" cy="33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6443"/>
              </a:lnTo>
              <a:lnTo>
                <a:pt x="92443" y="33464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4D862-C689-49F5-BDE0-57DC96BB6F33}">
      <dsp:nvSpPr>
        <dsp:cNvPr id="0" name=""/>
        <dsp:cNvSpPr/>
      </dsp:nvSpPr>
      <dsp:spPr>
        <a:xfrm>
          <a:off x="6713566" y="5562153"/>
          <a:ext cx="92443" cy="290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79"/>
              </a:lnTo>
              <a:lnTo>
                <a:pt x="92443" y="29088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9A6D5-9FE8-476B-B06B-BAA6FC97E986}">
      <dsp:nvSpPr>
        <dsp:cNvPr id="0" name=""/>
        <dsp:cNvSpPr/>
      </dsp:nvSpPr>
      <dsp:spPr>
        <a:xfrm>
          <a:off x="6713566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F36FC-93CC-4A33-B9AB-A720E08BA904}">
      <dsp:nvSpPr>
        <dsp:cNvPr id="0" name=""/>
        <dsp:cNvSpPr/>
      </dsp:nvSpPr>
      <dsp:spPr>
        <a:xfrm>
          <a:off x="6713566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FEC06-F6C0-42FE-81ED-D61BD0A094B4}">
      <dsp:nvSpPr>
        <dsp:cNvPr id="0" name=""/>
        <dsp:cNvSpPr/>
      </dsp:nvSpPr>
      <dsp:spPr>
        <a:xfrm>
          <a:off x="6713566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F5FF8-392F-4A15-9AB8-EAA268C82E05}">
      <dsp:nvSpPr>
        <dsp:cNvPr id="0" name=""/>
        <dsp:cNvSpPr/>
      </dsp:nvSpPr>
      <dsp:spPr>
        <a:xfrm>
          <a:off x="6713566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C71A1-5D73-4996-827E-15CDF5D8A994}">
      <dsp:nvSpPr>
        <dsp:cNvPr id="0" name=""/>
        <dsp:cNvSpPr/>
      </dsp:nvSpPr>
      <dsp:spPr>
        <a:xfrm>
          <a:off x="6713566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27D5C-E0B7-4BDF-A47A-C0CFFB658A0E}">
      <dsp:nvSpPr>
        <dsp:cNvPr id="0" name=""/>
        <dsp:cNvSpPr/>
      </dsp:nvSpPr>
      <dsp:spPr>
        <a:xfrm>
          <a:off x="6713566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4E41D-1430-46EE-A4CE-13E3047D40BB}">
      <dsp:nvSpPr>
        <dsp:cNvPr id="0" name=""/>
        <dsp:cNvSpPr/>
      </dsp:nvSpPr>
      <dsp:spPr>
        <a:xfrm>
          <a:off x="6960081" y="5124588"/>
          <a:ext cx="1864271" cy="129420"/>
        </a:xfrm>
        <a:custGeom>
          <a:avLst/>
          <a:gdLst/>
          <a:ahLst/>
          <a:cxnLst/>
          <a:rect l="0" t="0" r="0" b="0"/>
          <a:pathLst>
            <a:path>
              <a:moveTo>
                <a:pt x="1864271" y="0"/>
              </a:moveTo>
              <a:lnTo>
                <a:pt x="1864271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25A9D-C112-4B5A-87F6-CA03AA245A10}">
      <dsp:nvSpPr>
        <dsp:cNvPr id="0" name=""/>
        <dsp:cNvSpPr/>
      </dsp:nvSpPr>
      <dsp:spPr>
        <a:xfrm>
          <a:off x="7574058" y="311379"/>
          <a:ext cx="1250294" cy="4505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0354"/>
              </a:lnTo>
              <a:lnTo>
                <a:pt x="1250294" y="4440354"/>
              </a:lnTo>
              <a:lnTo>
                <a:pt x="1250294" y="4505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21368-44E1-46A4-9B66-95C6C407B853}">
      <dsp:nvSpPr>
        <dsp:cNvPr id="0" name=""/>
        <dsp:cNvSpPr/>
      </dsp:nvSpPr>
      <dsp:spPr>
        <a:xfrm>
          <a:off x="3713784" y="5124588"/>
          <a:ext cx="2500588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2500588" y="64710"/>
              </a:lnTo>
              <a:lnTo>
                <a:pt x="2500588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82E64-A7EF-47CB-A03F-03D9E985540F}">
      <dsp:nvSpPr>
        <dsp:cNvPr id="0" name=""/>
        <dsp:cNvSpPr/>
      </dsp:nvSpPr>
      <dsp:spPr>
        <a:xfrm>
          <a:off x="5222149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0051C-D247-480C-B073-DCEB5DB85030}">
      <dsp:nvSpPr>
        <dsp:cNvPr id="0" name=""/>
        <dsp:cNvSpPr/>
      </dsp:nvSpPr>
      <dsp:spPr>
        <a:xfrm>
          <a:off x="3713784" y="5124588"/>
          <a:ext cx="1754879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1754879" y="64710"/>
              </a:lnTo>
              <a:lnTo>
                <a:pt x="1754879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DE23A-A224-4B81-9E88-8DC908A25456}">
      <dsp:nvSpPr>
        <dsp:cNvPr id="0" name=""/>
        <dsp:cNvSpPr/>
      </dsp:nvSpPr>
      <dsp:spPr>
        <a:xfrm>
          <a:off x="4612525" y="5562153"/>
          <a:ext cx="91440" cy="283492"/>
        </a:xfrm>
        <a:custGeom>
          <a:avLst/>
          <a:gdLst/>
          <a:ahLst/>
          <a:cxnLst/>
          <a:rect l="0" t="0" r="0" b="0"/>
          <a:pathLst>
            <a:path>
              <a:moveTo>
                <a:pt x="110430" y="0"/>
              </a:moveTo>
              <a:lnTo>
                <a:pt x="110430" y="283492"/>
              </a:lnTo>
              <a:lnTo>
                <a:pt x="45720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7A853-5895-4DC6-AAF9-3E3DDC37BF93}">
      <dsp:nvSpPr>
        <dsp:cNvPr id="0" name=""/>
        <dsp:cNvSpPr/>
      </dsp:nvSpPr>
      <dsp:spPr>
        <a:xfrm>
          <a:off x="4722956" y="5562153"/>
          <a:ext cx="92443" cy="290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79"/>
              </a:lnTo>
              <a:lnTo>
                <a:pt x="92443" y="29088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0D109-5FC7-4D3A-BEB8-B5E63DEBD922}">
      <dsp:nvSpPr>
        <dsp:cNvPr id="0" name=""/>
        <dsp:cNvSpPr/>
      </dsp:nvSpPr>
      <dsp:spPr>
        <a:xfrm>
          <a:off x="4722956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852F9-EAF9-4164-BE65-DE72BF9A06E7}">
      <dsp:nvSpPr>
        <dsp:cNvPr id="0" name=""/>
        <dsp:cNvSpPr/>
      </dsp:nvSpPr>
      <dsp:spPr>
        <a:xfrm>
          <a:off x="4722956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FA3A7-A380-45CF-B618-AC31A75A8419}">
      <dsp:nvSpPr>
        <dsp:cNvPr id="0" name=""/>
        <dsp:cNvSpPr/>
      </dsp:nvSpPr>
      <dsp:spPr>
        <a:xfrm>
          <a:off x="4722956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A058F-AC7B-4F90-8A14-7129BB2248E8}">
      <dsp:nvSpPr>
        <dsp:cNvPr id="0" name=""/>
        <dsp:cNvSpPr/>
      </dsp:nvSpPr>
      <dsp:spPr>
        <a:xfrm>
          <a:off x="4722956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F4633-A226-4C0B-9746-40B89330ED83}">
      <dsp:nvSpPr>
        <dsp:cNvPr id="0" name=""/>
        <dsp:cNvSpPr/>
      </dsp:nvSpPr>
      <dsp:spPr>
        <a:xfrm>
          <a:off x="4722956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B17C0-5B20-4353-93C1-6E20C61F4780}">
      <dsp:nvSpPr>
        <dsp:cNvPr id="0" name=""/>
        <dsp:cNvSpPr/>
      </dsp:nvSpPr>
      <dsp:spPr>
        <a:xfrm>
          <a:off x="3713784" y="5124588"/>
          <a:ext cx="1009171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1009171" y="64710"/>
              </a:lnTo>
              <a:lnTo>
                <a:pt x="1009171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79A36-95AE-42C1-9831-4205C7F0D768}">
      <dsp:nvSpPr>
        <dsp:cNvPr id="0" name=""/>
        <dsp:cNvSpPr/>
      </dsp:nvSpPr>
      <dsp:spPr>
        <a:xfrm>
          <a:off x="3357878" y="5999717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FF50F-CDB1-4639-88C1-C0DA36F8DA91}">
      <dsp:nvSpPr>
        <dsp:cNvPr id="0" name=""/>
        <dsp:cNvSpPr/>
      </dsp:nvSpPr>
      <dsp:spPr>
        <a:xfrm>
          <a:off x="3357878" y="5999717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249E9-DA00-4036-BC38-A4583D4C746C}">
      <dsp:nvSpPr>
        <dsp:cNvPr id="0" name=""/>
        <dsp:cNvSpPr/>
      </dsp:nvSpPr>
      <dsp:spPr>
        <a:xfrm>
          <a:off x="3357878" y="5999717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E62A5-4168-4857-8899-60E9B4D55A9E}">
      <dsp:nvSpPr>
        <dsp:cNvPr id="0" name=""/>
        <dsp:cNvSpPr/>
      </dsp:nvSpPr>
      <dsp:spPr>
        <a:xfrm>
          <a:off x="3357878" y="5999717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96D2B-262A-4C66-9152-E99EEF2CC36F}">
      <dsp:nvSpPr>
        <dsp:cNvPr id="0" name=""/>
        <dsp:cNvSpPr/>
      </dsp:nvSpPr>
      <dsp:spPr>
        <a:xfrm>
          <a:off x="3357878" y="5999717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5E4FD-AD87-457B-AF0E-5C297B299A02}">
      <dsp:nvSpPr>
        <dsp:cNvPr id="0" name=""/>
        <dsp:cNvSpPr/>
      </dsp:nvSpPr>
      <dsp:spPr>
        <a:xfrm>
          <a:off x="3231539" y="5562153"/>
          <a:ext cx="372854" cy="12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10"/>
              </a:lnTo>
              <a:lnTo>
                <a:pt x="372854" y="64710"/>
              </a:lnTo>
              <a:lnTo>
                <a:pt x="372854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748E1-9542-4D63-A2DE-8315D5A83F73}">
      <dsp:nvSpPr>
        <dsp:cNvPr id="0" name=""/>
        <dsp:cNvSpPr/>
      </dsp:nvSpPr>
      <dsp:spPr>
        <a:xfrm>
          <a:off x="2612169" y="5999717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3A8F0-704C-4BFF-9643-A6DAE1CA6091}">
      <dsp:nvSpPr>
        <dsp:cNvPr id="0" name=""/>
        <dsp:cNvSpPr/>
      </dsp:nvSpPr>
      <dsp:spPr>
        <a:xfrm>
          <a:off x="2612169" y="5999717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03391-DBD0-4B9A-A2AD-FAC1132BDF95}">
      <dsp:nvSpPr>
        <dsp:cNvPr id="0" name=""/>
        <dsp:cNvSpPr/>
      </dsp:nvSpPr>
      <dsp:spPr>
        <a:xfrm>
          <a:off x="2612169" y="5999717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63AC9-4D8D-4D38-ABE9-912ECAF5AA06}">
      <dsp:nvSpPr>
        <dsp:cNvPr id="0" name=""/>
        <dsp:cNvSpPr/>
      </dsp:nvSpPr>
      <dsp:spPr>
        <a:xfrm>
          <a:off x="2612169" y="5999717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A21B5-D182-4145-9C5E-3C6C545E1013}">
      <dsp:nvSpPr>
        <dsp:cNvPr id="0" name=""/>
        <dsp:cNvSpPr/>
      </dsp:nvSpPr>
      <dsp:spPr>
        <a:xfrm>
          <a:off x="2612169" y="5999717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59BD7-BD99-4766-B08D-1A6AF3ABF8DF}">
      <dsp:nvSpPr>
        <dsp:cNvPr id="0" name=""/>
        <dsp:cNvSpPr/>
      </dsp:nvSpPr>
      <dsp:spPr>
        <a:xfrm>
          <a:off x="2858684" y="5562153"/>
          <a:ext cx="372854" cy="129420"/>
        </a:xfrm>
        <a:custGeom>
          <a:avLst/>
          <a:gdLst/>
          <a:ahLst/>
          <a:cxnLst/>
          <a:rect l="0" t="0" r="0" b="0"/>
          <a:pathLst>
            <a:path>
              <a:moveTo>
                <a:pt x="372854" y="0"/>
              </a:moveTo>
              <a:lnTo>
                <a:pt x="372854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6AB36-ACAC-45D7-AEAB-15FEB0C91C07}">
      <dsp:nvSpPr>
        <dsp:cNvPr id="0" name=""/>
        <dsp:cNvSpPr/>
      </dsp:nvSpPr>
      <dsp:spPr>
        <a:xfrm>
          <a:off x="3231539" y="5124588"/>
          <a:ext cx="482245" cy="129420"/>
        </a:xfrm>
        <a:custGeom>
          <a:avLst/>
          <a:gdLst/>
          <a:ahLst/>
          <a:cxnLst/>
          <a:rect l="0" t="0" r="0" b="0"/>
          <a:pathLst>
            <a:path>
              <a:moveTo>
                <a:pt x="482245" y="0"/>
              </a:moveTo>
              <a:lnTo>
                <a:pt x="482245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C6770-9343-4C19-98D0-C1C81B947878}">
      <dsp:nvSpPr>
        <dsp:cNvPr id="0" name=""/>
        <dsp:cNvSpPr/>
      </dsp:nvSpPr>
      <dsp:spPr>
        <a:xfrm>
          <a:off x="1712389" y="5562153"/>
          <a:ext cx="92443" cy="2908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79"/>
              </a:lnTo>
              <a:lnTo>
                <a:pt x="92443" y="29088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A43A1-AB98-43AE-8FB3-456413F6927F}">
      <dsp:nvSpPr>
        <dsp:cNvPr id="0" name=""/>
        <dsp:cNvSpPr/>
      </dsp:nvSpPr>
      <dsp:spPr>
        <a:xfrm>
          <a:off x="1712389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88170-35C9-4B35-9FAC-2086DAB67888}">
      <dsp:nvSpPr>
        <dsp:cNvPr id="0" name=""/>
        <dsp:cNvSpPr/>
      </dsp:nvSpPr>
      <dsp:spPr>
        <a:xfrm>
          <a:off x="1712389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84A68-22CC-47B4-8636-75F9EFDBBA8C}">
      <dsp:nvSpPr>
        <dsp:cNvPr id="0" name=""/>
        <dsp:cNvSpPr/>
      </dsp:nvSpPr>
      <dsp:spPr>
        <a:xfrm>
          <a:off x="1712389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4B437-8A97-4D4B-97F0-F90E0AA67A4C}">
      <dsp:nvSpPr>
        <dsp:cNvPr id="0" name=""/>
        <dsp:cNvSpPr/>
      </dsp:nvSpPr>
      <dsp:spPr>
        <a:xfrm>
          <a:off x="1712389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9D8F1-1C96-4E83-8F5F-A345EA6F6D3E}">
      <dsp:nvSpPr>
        <dsp:cNvPr id="0" name=""/>
        <dsp:cNvSpPr/>
      </dsp:nvSpPr>
      <dsp:spPr>
        <a:xfrm>
          <a:off x="1712389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A91D4-8CBA-4307-8551-315277487F52}">
      <dsp:nvSpPr>
        <dsp:cNvPr id="0" name=""/>
        <dsp:cNvSpPr/>
      </dsp:nvSpPr>
      <dsp:spPr>
        <a:xfrm>
          <a:off x="1712389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A1716-C0F9-475C-B7AA-81C1A22DBA21}">
      <dsp:nvSpPr>
        <dsp:cNvPr id="0" name=""/>
        <dsp:cNvSpPr/>
      </dsp:nvSpPr>
      <dsp:spPr>
        <a:xfrm>
          <a:off x="1958904" y="5124588"/>
          <a:ext cx="1754879" cy="129420"/>
        </a:xfrm>
        <a:custGeom>
          <a:avLst/>
          <a:gdLst/>
          <a:ahLst/>
          <a:cxnLst/>
          <a:rect l="0" t="0" r="0" b="0"/>
          <a:pathLst>
            <a:path>
              <a:moveTo>
                <a:pt x="1754879" y="0"/>
              </a:moveTo>
              <a:lnTo>
                <a:pt x="1754879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0E732-5921-4EBE-9DBE-B44C16D03DEE}">
      <dsp:nvSpPr>
        <dsp:cNvPr id="0" name=""/>
        <dsp:cNvSpPr/>
      </dsp:nvSpPr>
      <dsp:spPr>
        <a:xfrm>
          <a:off x="966680" y="5562153"/>
          <a:ext cx="92443" cy="2471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314"/>
              </a:lnTo>
              <a:lnTo>
                <a:pt x="92443" y="24713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E2EB5-A3DF-458D-84A3-D7F6504A5F38}">
      <dsp:nvSpPr>
        <dsp:cNvPr id="0" name=""/>
        <dsp:cNvSpPr/>
      </dsp:nvSpPr>
      <dsp:spPr>
        <a:xfrm>
          <a:off x="966680" y="5562153"/>
          <a:ext cx="92443" cy="203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50"/>
              </a:lnTo>
              <a:lnTo>
                <a:pt x="92443" y="2033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AD80F-89A7-4417-9B2D-6E43553B0AD2}">
      <dsp:nvSpPr>
        <dsp:cNvPr id="0" name=""/>
        <dsp:cNvSpPr/>
      </dsp:nvSpPr>
      <dsp:spPr>
        <a:xfrm>
          <a:off x="966680" y="5562153"/>
          <a:ext cx="92443" cy="159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85"/>
              </a:lnTo>
              <a:lnTo>
                <a:pt x="92443" y="1596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0B94C-95A6-41E9-B7E4-993D1C607765}">
      <dsp:nvSpPr>
        <dsp:cNvPr id="0" name=""/>
        <dsp:cNvSpPr/>
      </dsp:nvSpPr>
      <dsp:spPr>
        <a:xfrm>
          <a:off x="966680" y="5562153"/>
          <a:ext cx="92443" cy="1158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8621"/>
              </a:lnTo>
              <a:lnTo>
                <a:pt x="92443" y="11586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74C82-9238-403A-9CAE-1CEF22458A36}">
      <dsp:nvSpPr>
        <dsp:cNvPr id="0" name=""/>
        <dsp:cNvSpPr/>
      </dsp:nvSpPr>
      <dsp:spPr>
        <a:xfrm>
          <a:off x="966680" y="5562153"/>
          <a:ext cx="92443" cy="72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56"/>
              </a:lnTo>
              <a:lnTo>
                <a:pt x="92443" y="7210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775C4-35E1-4F4C-822D-6421DBFEE374}">
      <dsp:nvSpPr>
        <dsp:cNvPr id="0" name=""/>
        <dsp:cNvSpPr/>
      </dsp:nvSpPr>
      <dsp:spPr>
        <a:xfrm>
          <a:off x="966680" y="5562153"/>
          <a:ext cx="92443" cy="283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492"/>
              </a:lnTo>
              <a:lnTo>
                <a:pt x="92443" y="283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223F1-3482-4E2F-B375-63AC144897AF}">
      <dsp:nvSpPr>
        <dsp:cNvPr id="0" name=""/>
        <dsp:cNvSpPr/>
      </dsp:nvSpPr>
      <dsp:spPr>
        <a:xfrm>
          <a:off x="1213196" y="5124588"/>
          <a:ext cx="2500588" cy="129420"/>
        </a:xfrm>
        <a:custGeom>
          <a:avLst/>
          <a:gdLst/>
          <a:ahLst/>
          <a:cxnLst/>
          <a:rect l="0" t="0" r="0" b="0"/>
          <a:pathLst>
            <a:path>
              <a:moveTo>
                <a:pt x="2500588" y="0"/>
              </a:moveTo>
              <a:lnTo>
                <a:pt x="2500588" y="64710"/>
              </a:lnTo>
              <a:lnTo>
                <a:pt x="0" y="64710"/>
              </a:lnTo>
              <a:lnTo>
                <a:pt x="0" y="129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7315F-3736-4657-AD99-655F71D121F0}">
      <dsp:nvSpPr>
        <dsp:cNvPr id="0" name=""/>
        <dsp:cNvSpPr/>
      </dsp:nvSpPr>
      <dsp:spPr>
        <a:xfrm>
          <a:off x="3713784" y="311379"/>
          <a:ext cx="3860273" cy="4505065"/>
        </a:xfrm>
        <a:custGeom>
          <a:avLst/>
          <a:gdLst/>
          <a:ahLst/>
          <a:cxnLst/>
          <a:rect l="0" t="0" r="0" b="0"/>
          <a:pathLst>
            <a:path>
              <a:moveTo>
                <a:pt x="3860273" y="0"/>
              </a:moveTo>
              <a:lnTo>
                <a:pt x="3860273" y="4440354"/>
              </a:lnTo>
              <a:lnTo>
                <a:pt x="0" y="4440354"/>
              </a:lnTo>
              <a:lnTo>
                <a:pt x="0" y="4505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EB3FD-B161-4024-9928-00E94814A6C6}">
      <dsp:nvSpPr>
        <dsp:cNvPr id="0" name=""/>
        <dsp:cNvSpPr/>
      </dsp:nvSpPr>
      <dsp:spPr>
        <a:xfrm>
          <a:off x="7265914" y="3235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Chief Information Officer</a:t>
          </a:r>
          <a:br>
            <a:rPr lang="en-GB" sz="500" kern="1200" dirty="0"/>
          </a:br>
          <a:endParaRPr lang="en-GB" sz="500" kern="1200" dirty="0"/>
        </a:p>
      </dsp:txBody>
      <dsp:txXfrm>
        <a:off x="7265914" y="3235"/>
        <a:ext cx="616287" cy="308143"/>
      </dsp:txXfrm>
    </dsp:sp>
    <dsp:sp modelId="{21C381FE-64CF-410D-954E-B7626E5D0EB7}">
      <dsp:nvSpPr>
        <dsp:cNvPr id="0" name=""/>
        <dsp:cNvSpPr/>
      </dsp:nvSpPr>
      <dsp:spPr>
        <a:xfrm>
          <a:off x="3405640" y="4816444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I.T. Applications</a:t>
          </a:r>
          <a:br>
            <a:rPr lang="en-GB" sz="500" kern="1200" dirty="0"/>
          </a:br>
          <a:endParaRPr lang="en-GB" sz="500" kern="1200" dirty="0"/>
        </a:p>
      </dsp:txBody>
      <dsp:txXfrm>
        <a:off x="3405640" y="4816444"/>
        <a:ext cx="616287" cy="308143"/>
      </dsp:txXfrm>
    </dsp:sp>
    <dsp:sp modelId="{D94C5AA2-A502-4FBA-8FA3-375077061127}">
      <dsp:nvSpPr>
        <dsp:cNvPr id="0" name=""/>
        <dsp:cNvSpPr/>
      </dsp:nvSpPr>
      <dsp:spPr>
        <a:xfrm>
          <a:off x="905052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Development Manager</a:t>
          </a:r>
          <a:br>
            <a:rPr lang="en-GB" sz="500" kern="1200" dirty="0"/>
          </a:br>
          <a:endParaRPr lang="en-GB" sz="500" kern="1200" dirty="0"/>
        </a:p>
      </dsp:txBody>
      <dsp:txXfrm>
        <a:off x="905052" y="5254009"/>
        <a:ext cx="616287" cy="308143"/>
      </dsp:txXfrm>
    </dsp:sp>
    <dsp:sp modelId="{D1D32025-F6F2-4F7C-89CB-757D6E0A1578}">
      <dsp:nvSpPr>
        <dsp:cNvPr id="0" name=""/>
        <dsp:cNvSpPr/>
      </dsp:nvSpPr>
      <dsp:spPr>
        <a:xfrm>
          <a:off x="1059124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Project Manager</a:t>
          </a:r>
          <a:br>
            <a:rPr lang="en-GB" sz="500" kern="1200" dirty="0"/>
          </a:br>
          <a:endParaRPr lang="en-GB" sz="500" kern="1200" dirty="0"/>
        </a:p>
      </dsp:txBody>
      <dsp:txXfrm>
        <a:off x="1059124" y="5691573"/>
        <a:ext cx="616287" cy="308143"/>
      </dsp:txXfrm>
    </dsp:sp>
    <dsp:sp modelId="{2BB7300A-2926-4D6F-99EE-9636988A808E}">
      <dsp:nvSpPr>
        <dsp:cNvPr id="0" name=""/>
        <dsp:cNvSpPr/>
      </dsp:nvSpPr>
      <dsp:spPr>
        <a:xfrm>
          <a:off x="1059124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Senior Development  Analyst</a:t>
          </a:r>
          <a:br>
            <a:rPr lang="en-GB" sz="500" kern="1200" dirty="0"/>
          </a:br>
          <a:endParaRPr lang="en-GB" sz="500" kern="1200" dirty="0"/>
        </a:p>
      </dsp:txBody>
      <dsp:txXfrm>
        <a:off x="1059124" y="6129138"/>
        <a:ext cx="616287" cy="308143"/>
      </dsp:txXfrm>
    </dsp:sp>
    <dsp:sp modelId="{12BC8525-4FA6-4716-AE0C-59EBBDAB5FCF}">
      <dsp:nvSpPr>
        <dsp:cNvPr id="0" name=""/>
        <dsp:cNvSpPr/>
      </dsp:nvSpPr>
      <dsp:spPr>
        <a:xfrm>
          <a:off x="1059124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Senior Development Analyst                     </a:t>
          </a:r>
        </a:p>
      </dsp:txBody>
      <dsp:txXfrm>
        <a:off x="1059124" y="6566702"/>
        <a:ext cx="616287" cy="308143"/>
      </dsp:txXfrm>
    </dsp:sp>
    <dsp:sp modelId="{DCA64DBC-C949-4B50-BFA7-0FBAB5B698F5}">
      <dsp:nvSpPr>
        <dsp:cNvPr id="0" name=""/>
        <dsp:cNvSpPr/>
      </dsp:nvSpPr>
      <dsp:spPr>
        <a:xfrm>
          <a:off x="1059124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Development Analyst </a:t>
          </a:r>
          <a:br>
            <a:rPr lang="en-GB" sz="500" kern="1200" dirty="0"/>
          </a:br>
          <a:endParaRPr lang="en-GB" sz="500" kern="1200" dirty="0"/>
        </a:p>
      </dsp:txBody>
      <dsp:txXfrm>
        <a:off x="1059124" y="7004267"/>
        <a:ext cx="616287" cy="308143"/>
      </dsp:txXfrm>
    </dsp:sp>
    <dsp:sp modelId="{AF372E3F-83F5-4487-AEEA-FF30761829D5}">
      <dsp:nvSpPr>
        <dsp:cNvPr id="0" name=""/>
        <dsp:cNvSpPr/>
      </dsp:nvSpPr>
      <dsp:spPr>
        <a:xfrm>
          <a:off x="1059124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 err="1"/>
            <a:t>eCARE</a:t>
          </a:r>
          <a:r>
            <a:rPr lang="en-GB" sz="500" kern="1200" dirty="0"/>
            <a:t> Test Analyst</a:t>
          </a:r>
          <a:br>
            <a:rPr lang="en-GB" sz="500" kern="1200" dirty="0"/>
          </a:br>
          <a:endParaRPr lang="en-GB" sz="500" kern="1200" dirty="0"/>
        </a:p>
      </dsp:txBody>
      <dsp:txXfrm>
        <a:off x="1059124" y="7441831"/>
        <a:ext cx="616287" cy="308143"/>
      </dsp:txXfrm>
    </dsp:sp>
    <dsp:sp modelId="{4F2CE720-1D9C-4070-B05B-B1145B991ADC}">
      <dsp:nvSpPr>
        <dsp:cNvPr id="0" name=""/>
        <dsp:cNvSpPr/>
      </dsp:nvSpPr>
      <dsp:spPr>
        <a:xfrm>
          <a:off x="1059124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 Graduate Management Trainee</a:t>
          </a:r>
        </a:p>
      </dsp:txBody>
      <dsp:txXfrm>
        <a:off x="1059124" y="7879396"/>
        <a:ext cx="616287" cy="308143"/>
      </dsp:txXfrm>
    </dsp:sp>
    <dsp:sp modelId="{E1BC0BE8-C216-4D67-B892-313B2F31C764}">
      <dsp:nvSpPr>
        <dsp:cNvPr id="0" name=""/>
        <dsp:cNvSpPr/>
      </dsp:nvSpPr>
      <dsp:spPr>
        <a:xfrm>
          <a:off x="1650760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Integration &amp; Development     Manager</a:t>
          </a:r>
          <a:br>
            <a:rPr lang="en-GB" sz="500" kern="1200" dirty="0"/>
          </a:br>
          <a:endParaRPr lang="en-GB" sz="500" kern="1200" dirty="0"/>
        </a:p>
      </dsp:txBody>
      <dsp:txXfrm>
        <a:off x="1650760" y="5254009"/>
        <a:ext cx="616287" cy="308143"/>
      </dsp:txXfrm>
    </dsp:sp>
    <dsp:sp modelId="{0420FE2D-9F78-45F1-A72C-CFBD8611BDD9}">
      <dsp:nvSpPr>
        <dsp:cNvPr id="0" name=""/>
        <dsp:cNvSpPr/>
      </dsp:nvSpPr>
      <dsp:spPr>
        <a:xfrm>
          <a:off x="1804832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Senior Developer</a:t>
          </a:r>
          <a:br>
            <a:rPr lang="en-US" sz="500" kern="1200" dirty="0"/>
          </a:br>
          <a:endParaRPr lang="en-GB" sz="500" kern="1200" dirty="0"/>
        </a:p>
      </dsp:txBody>
      <dsp:txXfrm>
        <a:off x="1804832" y="5691573"/>
        <a:ext cx="616287" cy="308143"/>
      </dsp:txXfrm>
    </dsp:sp>
    <dsp:sp modelId="{ED60F16F-03D5-43B0-83D1-455C573D9E03}">
      <dsp:nvSpPr>
        <dsp:cNvPr id="0" name=""/>
        <dsp:cNvSpPr/>
      </dsp:nvSpPr>
      <dsp:spPr>
        <a:xfrm>
          <a:off x="1804832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Senior Integration Analyst</a:t>
          </a:r>
          <a:br>
            <a:rPr lang="en-GB" sz="500" kern="1200" dirty="0"/>
          </a:br>
          <a:endParaRPr lang="en-GB" sz="500" kern="1200" dirty="0"/>
        </a:p>
      </dsp:txBody>
      <dsp:txXfrm>
        <a:off x="1804832" y="6129138"/>
        <a:ext cx="616287" cy="308143"/>
      </dsp:txXfrm>
    </dsp:sp>
    <dsp:sp modelId="{50EB8E2A-2030-45CF-AC14-A227387E0E62}">
      <dsp:nvSpPr>
        <dsp:cNvPr id="0" name=""/>
        <dsp:cNvSpPr/>
      </dsp:nvSpPr>
      <dsp:spPr>
        <a:xfrm>
          <a:off x="1804832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Senior Developer</a:t>
          </a:r>
          <a:br>
            <a:rPr lang="en-US" sz="500" kern="1200" dirty="0"/>
          </a:br>
          <a:endParaRPr lang="en-GB" sz="500" kern="1200" dirty="0"/>
        </a:p>
      </dsp:txBody>
      <dsp:txXfrm>
        <a:off x="1804832" y="6566702"/>
        <a:ext cx="616287" cy="308143"/>
      </dsp:txXfrm>
    </dsp:sp>
    <dsp:sp modelId="{C74F9736-9F54-410E-896E-D9E951A7ACEF}">
      <dsp:nvSpPr>
        <dsp:cNvPr id="0" name=""/>
        <dsp:cNvSpPr/>
      </dsp:nvSpPr>
      <dsp:spPr>
        <a:xfrm>
          <a:off x="1804832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Integration Analyst</a:t>
          </a:r>
          <a:br>
            <a:rPr lang="en-US" sz="500" kern="1200" dirty="0"/>
          </a:br>
          <a:endParaRPr lang="en-GB" sz="500" kern="1200" dirty="0"/>
        </a:p>
      </dsp:txBody>
      <dsp:txXfrm>
        <a:off x="1804832" y="7004267"/>
        <a:ext cx="616287" cy="308143"/>
      </dsp:txXfrm>
    </dsp:sp>
    <dsp:sp modelId="{13AAF1A0-CAF8-44FA-9DFE-DAFDB1EC1DF0}">
      <dsp:nvSpPr>
        <dsp:cNvPr id="0" name=""/>
        <dsp:cNvSpPr/>
      </dsp:nvSpPr>
      <dsp:spPr>
        <a:xfrm>
          <a:off x="1804832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1804832" y="7441831"/>
        <a:ext cx="616287" cy="308143"/>
      </dsp:txXfrm>
    </dsp:sp>
    <dsp:sp modelId="{1B3CC73E-6100-4509-BC8D-36E30AC5894D}">
      <dsp:nvSpPr>
        <dsp:cNvPr id="0" name=""/>
        <dsp:cNvSpPr/>
      </dsp:nvSpPr>
      <dsp:spPr>
        <a:xfrm>
          <a:off x="1804832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1804832" y="7879396"/>
        <a:ext cx="616287" cy="308143"/>
      </dsp:txXfrm>
    </dsp:sp>
    <dsp:sp modelId="{C3BC6F1D-12D0-4D01-91EA-17C40C8D1F9F}">
      <dsp:nvSpPr>
        <dsp:cNvPr id="0" name=""/>
        <dsp:cNvSpPr/>
      </dsp:nvSpPr>
      <dsp:spPr>
        <a:xfrm>
          <a:off x="1804832" y="831696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Developer              </a:t>
          </a:r>
        </a:p>
      </dsp:txBody>
      <dsp:txXfrm>
        <a:off x="1804832" y="8316960"/>
        <a:ext cx="616287" cy="308143"/>
      </dsp:txXfrm>
    </dsp:sp>
    <dsp:sp modelId="{502FB0D3-22FC-47B7-B951-199FC8BC6802}">
      <dsp:nvSpPr>
        <dsp:cNvPr id="0" name=""/>
        <dsp:cNvSpPr/>
      </dsp:nvSpPr>
      <dsp:spPr>
        <a:xfrm>
          <a:off x="2923395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Manager</a:t>
          </a:r>
          <a:br>
            <a:rPr lang="en-GB" sz="500" kern="1200" dirty="0"/>
          </a:br>
          <a:endParaRPr lang="en-GB" sz="500" kern="1200" dirty="0"/>
        </a:p>
      </dsp:txBody>
      <dsp:txXfrm>
        <a:off x="2923395" y="5254009"/>
        <a:ext cx="616287" cy="308143"/>
      </dsp:txXfrm>
    </dsp:sp>
    <dsp:sp modelId="{E1A5133C-E9A5-4046-972F-9EC2BB1664C3}">
      <dsp:nvSpPr>
        <dsp:cNvPr id="0" name=""/>
        <dsp:cNvSpPr/>
      </dsp:nvSpPr>
      <dsp:spPr>
        <a:xfrm>
          <a:off x="2550540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Team Lead</a:t>
          </a:r>
          <a:br>
            <a:rPr lang="en-GB" sz="500" kern="1200" dirty="0"/>
          </a:br>
          <a:endParaRPr lang="en-GB" sz="500" kern="1200" dirty="0"/>
        </a:p>
      </dsp:txBody>
      <dsp:txXfrm>
        <a:off x="2550540" y="5691573"/>
        <a:ext cx="616287" cy="308143"/>
      </dsp:txXfrm>
    </dsp:sp>
    <dsp:sp modelId="{8EA00673-F5DC-4834-9F87-FB73FBD14B97}">
      <dsp:nvSpPr>
        <dsp:cNvPr id="0" name=""/>
        <dsp:cNvSpPr/>
      </dsp:nvSpPr>
      <dsp:spPr>
        <a:xfrm>
          <a:off x="2704612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2704612" y="6129138"/>
        <a:ext cx="616287" cy="308143"/>
      </dsp:txXfrm>
    </dsp:sp>
    <dsp:sp modelId="{271DE13E-1903-4491-B7A0-77AED4A64590}">
      <dsp:nvSpPr>
        <dsp:cNvPr id="0" name=""/>
        <dsp:cNvSpPr/>
      </dsp:nvSpPr>
      <dsp:spPr>
        <a:xfrm>
          <a:off x="2704612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2704612" y="6566702"/>
        <a:ext cx="616287" cy="308143"/>
      </dsp:txXfrm>
    </dsp:sp>
    <dsp:sp modelId="{7FEFCEBE-23B9-483B-A397-513CE1B0F36C}">
      <dsp:nvSpPr>
        <dsp:cNvPr id="0" name=""/>
        <dsp:cNvSpPr/>
      </dsp:nvSpPr>
      <dsp:spPr>
        <a:xfrm>
          <a:off x="2704612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2704612" y="7004267"/>
        <a:ext cx="616287" cy="308143"/>
      </dsp:txXfrm>
    </dsp:sp>
    <dsp:sp modelId="{B934DBAA-FEB1-4FB1-A8E2-8EA96C63C5B4}">
      <dsp:nvSpPr>
        <dsp:cNvPr id="0" name=""/>
        <dsp:cNvSpPr/>
      </dsp:nvSpPr>
      <dsp:spPr>
        <a:xfrm>
          <a:off x="2704612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2704612" y="7441831"/>
        <a:ext cx="616287" cy="308143"/>
      </dsp:txXfrm>
    </dsp:sp>
    <dsp:sp modelId="{9EEFCAB6-1F78-4A3D-A044-B57FD8CCE4BB}">
      <dsp:nvSpPr>
        <dsp:cNvPr id="0" name=""/>
        <dsp:cNvSpPr/>
      </dsp:nvSpPr>
      <dsp:spPr>
        <a:xfrm>
          <a:off x="2704612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2704612" y="7879396"/>
        <a:ext cx="616287" cy="308143"/>
      </dsp:txXfrm>
    </dsp:sp>
    <dsp:sp modelId="{453702AB-3A29-42C5-8A35-04D9CF8FF20F}">
      <dsp:nvSpPr>
        <dsp:cNvPr id="0" name=""/>
        <dsp:cNvSpPr/>
      </dsp:nvSpPr>
      <dsp:spPr>
        <a:xfrm>
          <a:off x="3296249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Team Lead</a:t>
          </a:r>
          <a:br>
            <a:rPr lang="en-GB" sz="500" kern="1200" dirty="0"/>
          </a:br>
          <a:endParaRPr lang="en-GB" sz="500" kern="1200" dirty="0"/>
        </a:p>
      </dsp:txBody>
      <dsp:txXfrm>
        <a:off x="3296249" y="5691573"/>
        <a:ext cx="616287" cy="308143"/>
      </dsp:txXfrm>
    </dsp:sp>
    <dsp:sp modelId="{86DE3777-8D3D-44B1-82A0-78AD3E259563}">
      <dsp:nvSpPr>
        <dsp:cNvPr id="0" name=""/>
        <dsp:cNvSpPr/>
      </dsp:nvSpPr>
      <dsp:spPr>
        <a:xfrm>
          <a:off x="3450321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</a:p>
      </dsp:txBody>
      <dsp:txXfrm>
        <a:off x="3450321" y="6129138"/>
        <a:ext cx="616287" cy="308143"/>
      </dsp:txXfrm>
    </dsp:sp>
    <dsp:sp modelId="{691A3AED-E794-4AB3-B894-ED15A2DD3BE1}">
      <dsp:nvSpPr>
        <dsp:cNvPr id="0" name=""/>
        <dsp:cNvSpPr/>
      </dsp:nvSpPr>
      <dsp:spPr>
        <a:xfrm>
          <a:off x="3450321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     Analyst</a:t>
          </a:r>
          <a:br>
            <a:rPr lang="en-GB" sz="500" kern="1200" dirty="0"/>
          </a:br>
          <a:endParaRPr lang="en-GB" sz="500" kern="1200" dirty="0"/>
        </a:p>
      </dsp:txBody>
      <dsp:txXfrm>
        <a:off x="3450321" y="6566702"/>
        <a:ext cx="616287" cy="308143"/>
      </dsp:txXfrm>
    </dsp:sp>
    <dsp:sp modelId="{819B4707-7BCA-4597-BD89-891A0D6E81B4}">
      <dsp:nvSpPr>
        <dsp:cNvPr id="0" name=""/>
        <dsp:cNvSpPr/>
      </dsp:nvSpPr>
      <dsp:spPr>
        <a:xfrm>
          <a:off x="3450321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3450321" y="7004267"/>
        <a:ext cx="616287" cy="308143"/>
      </dsp:txXfrm>
    </dsp:sp>
    <dsp:sp modelId="{B7392E1D-3D0D-409B-A22F-4BE04F626F17}">
      <dsp:nvSpPr>
        <dsp:cNvPr id="0" name=""/>
        <dsp:cNvSpPr/>
      </dsp:nvSpPr>
      <dsp:spPr>
        <a:xfrm>
          <a:off x="3450321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3450321" y="7441831"/>
        <a:ext cx="616287" cy="308143"/>
      </dsp:txXfrm>
    </dsp:sp>
    <dsp:sp modelId="{40B6ECCF-D400-49AF-8AEF-B917E3A74E8E}">
      <dsp:nvSpPr>
        <dsp:cNvPr id="0" name=""/>
        <dsp:cNvSpPr/>
      </dsp:nvSpPr>
      <dsp:spPr>
        <a:xfrm>
          <a:off x="3450321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Back Office Analyst</a:t>
          </a:r>
          <a:br>
            <a:rPr lang="en-GB" sz="500" kern="1200" dirty="0"/>
          </a:br>
          <a:endParaRPr lang="en-GB" sz="500" kern="1200" dirty="0"/>
        </a:p>
      </dsp:txBody>
      <dsp:txXfrm>
        <a:off x="3450321" y="7879396"/>
        <a:ext cx="616287" cy="308143"/>
      </dsp:txXfrm>
    </dsp:sp>
    <dsp:sp modelId="{F352C011-5030-4CBA-B73F-FF43EED3B2F0}">
      <dsp:nvSpPr>
        <dsp:cNvPr id="0" name=""/>
        <dsp:cNvSpPr/>
      </dsp:nvSpPr>
      <dsp:spPr>
        <a:xfrm>
          <a:off x="4414812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Training Manager</a:t>
          </a:r>
        </a:p>
      </dsp:txBody>
      <dsp:txXfrm>
        <a:off x="4414812" y="5254009"/>
        <a:ext cx="616287" cy="308143"/>
      </dsp:txXfrm>
    </dsp:sp>
    <dsp:sp modelId="{81BFD829-B921-4B47-8B2E-0C42F7FE774C}">
      <dsp:nvSpPr>
        <dsp:cNvPr id="0" name=""/>
        <dsp:cNvSpPr/>
      </dsp:nvSpPr>
      <dsp:spPr>
        <a:xfrm>
          <a:off x="4815399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Trainer</a:t>
          </a:r>
          <a:br>
            <a:rPr lang="en-GB" sz="500" kern="1200" dirty="0"/>
          </a:br>
          <a:endParaRPr lang="en-GB" sz="500" kern="1200" dirty="0"/>
        </a:p>
      </dsp:txBody>
      <dsp:txXfrm>
        <a:off x="4815399" y="6129138"/>
        <a:ext cx="616287" cy="308143"/>
      </dsp:txXfrm>
    </dsp:sp>
    <dsp:sp modelId="{C5287C2A-DAD8-4539-B40C-FBBB416FE3E7}">
      <dsp:nvSpPr>
        <dsp:cNvPr id="0" name=""/>
        <dsp:cNvSpPr/>
      </dsp:nvSpPr>
      <dsp:spPr>
        <a:xfrm>
          <a:off x="4815399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endParaRPr lang="en-GB" sz="500" kern="1200" dirty="0"/>
        </a:p>
      </dsp:txBody>
      <dsp:txXfrm>
        <a:off x="4815399" y="6566702"/>
        <a:ext cx="616287" cy="308143"/>
      </dsp:txXfrm>
    </dsp:sp>
    <dsp:sp modelId="{CEDE89EB-CF4C-4F34-8FBC-7E81DE830113}">
      <dsp:nvSpPr>
        <dsp:cNvPr id="0" name=""/>
        <dsp:cNvSpPr/>
      </dsp:nvSpPr>
      <dsp:spPr>
        <a:xfrm>
          <a:off x="4815399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endParaRPr lang="en-GB" sz="500" kern="1200" dirty="0"/>
        </a:p>
      </dsp:txBody>
      <dsp:txXfrm>
        <a:off x="4815399" y="7004267"/>
        <a:ext cx="616287" cy="308143"/>
      </dsp:txXfrm>
    </dsp:sp>
    <dsp:sp modelId="{B44F73AE-FF7E-4376-B046-58FC89E8193B}">
      <dsp:nvSpPr>
        <dsp:cNvPr id="0" name=""/>
        <dsp:cNvSpPr/>
      </dsp:nvSpPr>
      <dsp:spPr>
        <a:xfrm>
          <a:off x="4815399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endParaRPr lang="en-GB" sz="500" kern="1200" dirty="0"/>
        </a:p>
      </dsp:txBody>
      <dsp:txXfrm>
        <a:off x="4815399" y="7441831"/>
        <a:ext cx="616287" cy="308143"/>
      </dsp:txXfrm>
    </dsp:sp>
    <dsp:sp modelId="{ACDA3097-CDFA-47E7-AEFC-C6ED94D80314}">
      <dsp:nvSpPr>
        <dsp:cNvPr id="0" name=""/>
        <dsp:cNvSpPr/>
      </dsp:nvSpPr>
      <dsp:spPr>
        <a:xfrm>
          <a:off x="4815399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endParaRPr lang="en-GB" sz="500" kern="1200" dirty="0"/>
        </a:p>
      </dsp:txBody>
      <dsp:txXfrm>
        <a:off x="4815399" y="7879396"/>
        <a:ext cx="616287" cy="308143"/>
      </dsp:txXfrm>
    </dsp:sp>
    <dsp:sp modelId="{BF17CCE6-8333-4D8C-BF46-C6859418B84C}">
      <dsp:nvSpPr>
        <dsp:cNvPr id="0" name=""/>
        <dsp:cNvSpPr/>
      </dsp:nvSpPr>
      <dsp:spPr>
        <a:xfrm>
          <a:off x="4815399" y="831696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IT Trainer</a:t>
          </a:r>
          <a:br>
            <a:rPr lang="en-US" sz="500" kern="1200" dirty="0"/>
          </a:br>
          <a:endParaRPr lang="en-GB" sz="500" kern="1200" dirty="0"/>
        </a:p>
      </dsp:txBody>
      <dsp:txXfrm>
        <a:off x="4815399" y="8316960"/>
        <a:ext cx="616287" cy="308143"/>
      </dsp:txXfrm>
    </dsp:sp>
    <dsp:sp modelId="{00393FE2-FFC5-4F8C-A316-FF9AC83B99CD}">
      <dsp:nvSpPr>
        <dsp:cNvPr id="0" name=""/>
        <dsp:cNvSpPr/>
      </dsp:nvSpPr>
      <dsp:spPr>
        <a:xfrm>
          <a:off x="4041957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Training Administrator</a:t>
          </a:r>
          <a:br>
            <a:rPr lang="en-GB" sz="500" kern="1200" dirty="0"/>
          </a:br>
          <a:endParaRPr lang="en-GB" sz="500" kern="1200" dirty="0"/>
        </a:p>
      </dsp:txBody>
      <dsp:txXfrm>
        <a:off x="4041957" y="5691573"/>
        <a:ext cx="616287" cy="308143"/>
      </dsp:txXfrm>
    </dsp:sp>
    <dsp:sp modelId="{00B3DF8D-11C5-4D64-93F8-DB4FFD1C0DAA}">
      <dsp:nvSpPr>
        <dsp:cNvPr id="0" name=""/>
        <dsp:cNvSpPr/>
      </dsp:nvSpPr>
      <dsp:spPr>
        <a:xfrm>
          <a:off x="5160520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Applications Programme Manager</a:t>
          </a:r>
          <a:br>
            <a:rPr lang="en-GB" sz="500" kern="1200" dirty="0"/>
          </a:br>
          <a:endParaRPr lang="en-GB" sz="500" kern="1200" dirty="0"/>
        </a:p>
      </dsp:txBody>
      <dsp:txXfrm>
        <a:off x="5160520" y="5254009"/>
        <a:ext cx="616287" cy="308143"/>
      </dsp:txXfrm>
    </dsp:sp>
    <dsp:sp modelId="{535272AD-97C1-4418-ABCA-89A7E56533CF}">
      <dsp:nvSpPr>
        <dsp:cNvPr id="0" name=""/>
        <dsp:cNvSpPr/>
      </dsp:nvSpPr>
      <dsp:spPr>
        <a:xfrm>
          <a:off x="5314592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Support</a:t>
          </a:r>
          <a:br>
            <a:rPr lang="en-GB" sz="500" kern="1200" dirty="0"/>
          </a:br>
          <a:endParaRPr lang="en-GB" sz="500" kern="1200" dirty="0"/>
        </a:p>
      </dsp:txBody>
      <dsp:txXfrm>
        <a:off x="5314592" y="5691573"/>
        <a:ext cx="616287" cy="308143"/>
      </dsp:txXfrm>
    </dsp:sp>
    <dsp:sp modelId="{A25EDD80-5EEA-4EF5-A874-972D56360C2C}">
      <dsp:nvSpPr>
        <dsp:cNvPr id="0" name=""/>
        <dsp:cNvSpPr/>
      </dsp:nvSpPr>
      <dsp:spPr>
        <a:xfrm>
          <a:off x="5906228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Information Manager</a:t>
          </a:r>
          <a:br>
            <a:rPr lang="en-GB" sz="500" kern="1200" dirty="0"/>
          </a:br>
          <a:endParaRPr lang="en-GB" sz="500" kern="1200" dirty="0"/>
        </a:p>
      </dsp:txBody>
      <dsp:txXfrm>
        <a:off x="5906228" y="5254009"/>
        <a:ext cx="616287" cy="308143"/>
      </dsp:txXfrm>
    </dsp:sp>
    <dsp:sp modelId="{9DCA7A28-E6A8-4370-8894-1875397C2484}">
      <dsp:nvSpPr>
        <dsp:cNvPr id="0" name=""/>
        <dsp:cNvSpPr/>
      </dsp:nvSpPr>
      <dsp:spPr>
        <a:xfrm>
          <a:off x="8516208" y="4816444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I.T. Technical Services</a:t>
          </a:r>
          <a:br>
            <a:rPr lang="en-GB" sz="500" kern="1200" dirty="0"/>
          </a:br>
          <a:endParaRPr lang="en-GB" sz="500" kern="1200" dirty="0"/>
        </a:p>
      </dsp:txBody>
      <dsp:txXfrm>
        <a:off x="8516208" y="4816444"/>
        <a:ext cx="616287" cy="308143"/>
      </dsp:txXfrm>
    </dsp:sp>
    <dsp:sp modelId="{0EBDF527-B892-4C68-8151-99C9D01B7AE2}">
      <dsp:nvSpPr>
        <dsp:cNvPr id="0" name=""/>
        <dsp:cNvSpPr/>
      </dsp:nvSpPr>
      <dsp:spPr>
        <a:xfrm>
          <a:off x="6651937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Deputy Head of I.T. Technical Services</a:t>
          </a:r>
          <a:br>
            <a:rPr lang="en-GB" sz="500" kern="1200" dirty="0"/>
          </a:br>
          <a:endParaRPr lang="en-GB" sz="500" kern="1200" dirty="0"/>
        </a:p>
      </dsp:txBody>
      <dsp:txXfrm>
        <a:off x="6651937" y="5254009"/>
        <a:ext cx="616287" cy="308143"/>
      </dsp:txXfrm>
    </dsp:sp>
    <dsp:sp modelId="{C90D8E8C-E1D8-42CC-88E5-6E270FAA0ED3}">
      <dsp:nvSpPr>
        <dsp:cNvPr id="0" name=""/>
        <dsp:cNvSpPr/>
      </dsp:nvSpPr>
      <dsp:spPr>
        <a:xfrm>
          <a:off x="6806009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Infrastructure Manager</a:t>
          </a:r>
          <a:br>
            <a:rPr lang="en-GB" sz="500" kern="1200" dirty="0"/>
          </a:br>
          <a:endParaRPr lang="en-GB" sz="500" kern="1200" dirty="0"/>
        </a:p>
      </dsp:txBody>
      <dsp:txXfrm>
        <a:off x="6806009" y="5691573"/>
        <a:ext cx="616287" cy="308143"/>
      </dsp:txXfrm>
    </dsp:sp>
    <dsp:sp modelId="{4CC8F473-C38F-4F68-84C4-E4AFF6D01D81}">
      <dsp:nvSpPr>
        <dsp:cNvPr id="0" name=""/>
        <dsp:cNvSpPr/>
      </dsp:nvSpPr>
      <dsp:spPr>
        <a:xfrm>
          <a:off x="6806009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endParaRPr lang="en-GB" sz="500" kern="1200" dirty="0"/>
        </a:p>
      </dsp:txBody>
      <dsp:txXfrm>
        <a:off x="6806009" y="6129138"/>
        <a:ext cx="616287" cy="308143"/>
      </dsp:txXfrm>
    </dsp:sp>
    <dsp:sp modelId="{8EC1C30B-2236-49CF-BCD7-6E0300EDE40D}">
      <dsp:nvSpPr>
        <dsp:cNvPr id="0" name=""/>
        <dsp:cNvSpPr/>
      </dsp:nvSpPr>
      <dsp:spPr>
        <a:xfrm>
          <a:off x="6806009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endParaRPr lang="en-GB" sz="500" kern="1200" dirty="0"/>
        </a:p>
      </dsp:txBody>
      <dsp:txXfrm>
        <a:off x="6806009" y="6566702"/>
        <a:ext cx="616287" cy="308143"/>
      </dsp:txXfrm>
    </dsp:sp>
    <dsp:sp modelId="{A8772528-F201-4246-8CC0-98F41D42F90B}">
      <dsp:nvSpPr>
        <dsp:cNvPr id="0" name=""/>
        <dsp:cNvSpPr/>
      </dsp:nvSpPr>
      <dsp:spPr>
        <a:xfrm>
          <a:off x="6806009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endParaRPr lang="en-GB" sz="500" kern="1200" dirty="0"/>
        </a:p>
      </dsp:txBody>
      <dsp:txXfrm>
        <a:off x="6806009" y="7004267"/>
        <a:ext cx="616287" cy="308143"/>
      </dsp:txXfrm>
    </dsp:sp>
    <dsp:sp modelId="{64974A2F-566A-4008-8542-17AF006FDD5D}">
      <dsp:nvSpPr>
        <dsp:cNvPr id="0" name=""/>
        <dsp:cNvSpPr/>
      </dsp:nvSpPr>
      <dsp:spPr>
        <a:xfrm>
          <a:off x="6806009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</a:t>
          </a:r>
          <a:br>
            <a:rPr lang="en-GB" sz="500" kern="1200" dirty="0"/>
          </a:br>
          <a:endParaRPr lang="en-GB" sz="500" kern="1200" dirty="0"/>
        </a:p>
      </dsp:txBody>
      <dsp:txXfrm>
        <a:off x="6806009" y="7441831"/>
        <a:ext cx="616287" cy="308143"/>
      </dsp:txXfrm>
    </dsp:sp>
    <dsp:sp modelId="{C76DAEA0-82EC-462C-99F4-646D90AD91A7}">
      <dsp:nvSpPr>
        <dsp:cNvPr id="0" name=""/>
        <dsp:cNvSpPr/>
      </dsp:nvSpPr>
      <dsp:spPr>
        <a:xfrm>
          <a:off x="6806009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Engineer (Antivirus)</a:t>
          </a:r>
        </a:p>
      </dsp:txBody>
      <dsp:txXfrm>
        <a:off x="6806009" y="7879396"/>
        <a:ext cx="616287" cy="308143"/>
      </dsp:txXfrm>
    </dsp:sp>
    <dsp:sp modelId="{A74B9DE2-2FDD-494B-9F72-21A4EEF267EE}">
      <dsp:nvSpPr>
        <dsp:cNvPr id="0" name=""/>
        <dsp:cNvSpPr/>
      </dsp:nvSpPr>
      <dsp:spPr>
        <a:xfrm>
          <a:off x="6806009" y="831696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6806009" y="8316960"/>
        <a:ext cx="616287" cy="308143"/>
      </dsp:txXfrm>
    </dsp:sp>
    <dsp:sp modelId="{D2568288-BE13-426F-8554-C657333E96A3}">
      <dsp:nvSpPr>
        <dsp:cNvPr id="0" name=""/>
        <dsp:cNvSpPr/>
      </dsp:nvSpPr>
      <dsp:spPr>
        <a:xfrm>
          <a:off x="6806009" y="8754525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6806009" y="8754525"/>
        <a:ext cx="616287" cy="308143"/>
      </dsp:txXfrm>
    </dsp:sp>
    <dsp:sp modelId="{B5A8D7B3-365F-47B0-BFD5-D36826EE2193}">
      <dsp:nvSpPr>
        <dsp:cNvPr id="0" name=""/>
        <dsp:cNvSpPr/>
      </dsp:nvSpPr>
      <dsp:spPr>
        <a:xfrm>
          <a:off x="7397645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Cyber Security Manager</a:t>
          </a:r>
          <a:br>
            <a:rPr lang="en-GB" sz="500" kern="1200" dirty="0"/>
          </a:br>
          <a:endParaRPr lang="en-GB" sz="500" kern="1200" dirty="0"/>
        </a:p>
      </dsp:txBody>
      <dsp:txXfrm>
        <a:off x="7397645" y="5254009"/>
        <a:ext cx="616287" cy="308143"/>
      </dsp:txXfrm>
    </dsp:sp>
    <dsp:sp modelId="{33B8E01C-9D35-45EE-9C99-77002F7D4562}">
      <dsp:nvSpPr>
        <dsp:cNvPr id="0" name=""/>
        <dsp:cNvSpPr/>
      </dsp:nvSpPr>
      <dsp:spPr>
        <a:xfrm>
          <a:off x="7551717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Cyber Security Engineer</a:t>
          </a:r>
          <a:br>
            <a:rPr lang="en-GB" sz="500" kern="1200" dirty="0"/>
          </a:br>
          <a:endParaRPr lang="en-GB" sz="500" kern="1200" dirty="0"/>
        </a:p>
      </dsp:txBody>
      <dsp:txXfrm>
        <a:off x="7551717" y="5691573"/>
        <a:ext cx="616287" cy="308143"/>
      </dsp:txXfrm>
    </dsp:sp>
    <dsp:sp modelId="{E212A54B-E41E-4F7D-81B1-B67A181516CC}">
      <dsp:nvSpPr>
        <dsp:cNvPr id="0" name=""/>
        <dsp:cNvSpPr/>
      </dsp:nvSpPr>
      <dsp:spPr>
        <a:xfrm>
          <a:off x="7551717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Apprentice</a:t>
          </a:r>
        </a:p>
      </dsp:txBody>
      <dsp:txXfrm>
        <a:off x="7551717" y="6129138"/>
        <a:ext cx="616287" cy="308143"/>
      </dsp:txXfrm>
    </dsp:sp>
    <dsp:sp modelId="{184E7158-7D36-40D4-B1F6-9355F0CDE275}">
      <dsp:nvSpPr>
        <dsp:cNvPr id="0" name=""/>
        <dsp:cNvSpPr/>
      </dsp:nvSpPr>
      <dsp:spPr>
        <a:xfrm>
          <a:off x="8143354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Manager</a:t>
          </a:r>
          <a:br>
            <a:rPr lang="en-GB" sz="500" kern="1200" dirty="0"/>
          </a:br>
          <a:endParaRPr lang="en-GB" sz="500" kern="1200" dirty="0"/>
        </a:p>
      </dsp:txBody>
      <dsp:txXfrm>
        <a:off x="8143354" y="5254009"/>
        <a:ext cx="616287" cy="308143"/>
      </dsp:txXfrm>
    </dsp:sp>
    <dsp:sp modelId="{526E4D2C-0A69-4B9B-9A24-A1FC791EECF1}">
      <dsp:nvSpPr>
        <dsp:cNvPr id="0" name=""/>
        <dsp:cNvSpPr/>
      </dsp:nvSpPr>
      <dsp:spPr>
        <a:xfrm>
          <a:off x="8297426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Associate Project Manager                </a:t>
          </a:r>
          <a:br>
            <a:rPr lang="en-GB" sz="500" kern="1200" dirty="0"/>
          </a:br>
          <a:endParaRPr lang="en-GB" sz="500" kern="1200" dirty="0"/>
        </a:p>
      </dsp:txBody>
      <dsp:txXfrm>
        <a:off x="8297426" y="5691573"/>
        <a:ext cx="616287" cy="308143"/>
      </dsp:txXfrm>
    </dsp:sp>
    <dsp:sp modelId="{A48E2143-FA50-4465-8F76-BD77708ABADB}">
      <dsp:nvSpPr>
        <dsp:cNvPr id="0" name=""/>
        <dsp:cNvSpPr/>
      </dsp:nvSpPr>
      <dsp:spPr>
        <a:xfrm>
          <a:off x="8297426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Junior Project Manager                   </a:t>
          </a:r>
        </a:p>
      </dsp:txBody>
      <dsp:txXfrm>
        <a:off x="8297426" y="6129138"/>
        <a:ext cx="616287" cy="308143"/>
      </dsp:txXfrm>
    </dsp:sp>
    <dsp:sp modelId="{352792EE-168F-4096-88BA-B8FBE754A50B}">
      <dsp:nvSpPr>
        <dsp:cNvPr id="0" name=""/>
        <dsp:cNvSpPr/>
      </dsp:nvSpPr>
      <dsp:spPr>
        <a:xfrm>
          <a:off x="8297426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Graduate Management Trainee</a:t>
          </a:r>
        </a:p>
      </dsp:txBody>
      <dsp:txXfrm>
        <a:off x="8297426" y="6566702"/>
        <a:ext cx="616287" cy="308143"/>
      </dsp:txXfrm>
    </dsp:sp>
    <dsp:sp modelId="{EDEA90A3-BDDC-4270-A689-6365C981A5D8}">
      <dsp:nvSpPr>
        <dsp:cNvPr id="0" name=""/>
        <dsp:cNvSpPr/>
      </dsp:nvSpPr>
      <dsp:spPr>
        <a:xfrm>
          <a:off x="8889062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Warehouse Manager</a:t>
          </a:r>
          <a:br>
            <a:rPr lang="en-GB" sz="500" kern="1200" dirty="0"/>
          </a:br>
          <a:endParaRPr lang="en-GB" sz="500" kern="1200" dirty="0"/>
        </a:p>
      </dsp:txBody>
      <dsp:txXfrm>
        <a:off x="8889062" y="5254009"/>
        <a:ext cx="616287" cy="308143"/>
      </dsp:txXfrm>
    </dsp:sp>
    <dsp:sp modelId="{BE491CD5-FB2F-44E3-A09B-901A7345ACFA}">
      <dsp:nvSpPr>
        <dsp:cNvPr id="0" name=""/>
        <dsp:cNvSpPr/>
      </dsp:nvSpPr>
      <dsp:spPr>
        <a:xfrm>
          <a:off x="9043134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Warehouse Developer                                         </a:t>
          </a:r>
        </a:p>
      </dsp:txBody>
      <dsp:txXfrm>
        <a:off x="9043134" y="5691573"/>
        <a:ext cx="616287" cy="308143"/>
      </dsp:txXfrm>
    </dsp:sp>
    <dsp:sp modelId="{4DCD4EFC-3525-4E9E-9593-716F1F754B08}">
      <dsp:nvSpPr>
        <dsp:cNvPr id="0" name=""/>
        <dsp:cNvSpPr/>
      </dsp:nvSpPr>
      <dsp:spPr>
        <a:xfrm>
          <a:off x="9043134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Warehouse Developer                                       </a:t>
          </a:r>
        </a:p>
      </dsp:txBody>
      <dsp:txXfrm>
        <a:off x="9043134" y="6129138"/>
        <a:ext cx="616287" cy="308143"/>
      </dsp:txXfrm>
    </dsp:sp>
    <dsp:sp modelId="{64C92613-FB36-4BE7-96F2-B22F47F5E562}">
      <dsp:nvSpPr>
        <dsp:cNvPr id="0" name=""/>
        <dsp:cNvSpPr/>
      </dsp:nvSpPr>
      <dsp:spPr>
        <a:xfrm>
          <a:off x="9043134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Warehouse Developer                               </a:t>
          </a:r>
        </a:p>
      </dsp:txBody>
      <dsp:txXfrm>
        <a:off x="9043134" y="6566702"/>
        <a:ext cx="616287" cy="308143"/>
      </dsp:txXfrm>
    </dsp:sp>
    <dsp:sp modelId="{B3B381A0-8209-496F-A87A-DD7738C40DC2}">
      <dsp:nvSpPr>
        <dsp:cNvPr id="0" name=""/>
        <dsp:cNvSpPr/>
      </dsp:nvSpPr>
      <dsp:spPr>
        <a:xfrm>
          <a:off x="9634771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Desktop Manager</a:t>
          </a:r>
          <a:br>
            <a:rPr lang="en-GB" sz="500" kern="1200" dirty="0"/>
          </a:br>
          <a:endParaRPr lang="en-GB" sz="500" kern="1200" dirty="0"/>
        </a:p>
      </dsp:txBody>
      <dsp:txXfrm>
        <a:off x="9634771" y="5254009"/>
        <a:ext cx="616287" cy="308143"/>
      </dsp:txXfrm>
    </dsp:sp>
    <dsp:sp modelId="{4EC03C71-B413-4E2B-8DA5-126DFB64AED1}">
      <dsp:nvSpPr>
        <dsp:cNvPr id="0" name=""/>
        <dsp:cNvSpPr/>
      </dsp:nvSpPr>
      <dsp:spPr>
        <a:xfrm>
          <a:off x="9788843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5691573"/>
        <a:ext cx="616287" cy="308143"/>
      </dsp:txXfrm>
    </dsp:sp>
    <dsp:sp modelId="{95589F1D-DAFE-4D32-A75D-ACF4AC39C92B}">
      <dsp:nvSpPr>
        <dsp:cNvPr id="0" name=""/>
        <dsp:cNvSpPr/>
      </dsp:nvSpPr>
      <dsp:spPr>
        <a:xfrm>
          <a:off x="9788843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6129138"/>
        <a:ext cx="616287" cy="308143"/>
      </dsp:txXfrm>
    </dsp:sp>
    <dsp:sp modelId="{4287FC6D-9EFF-4702-951A-E7741714783A}">
      <dsp:nvSpPr>
        <dsp:cNvPr id="0" name=""/>
        <dsp:cNvSpPr/>
      </dsp:nvSpPr>
      <dsp:spPr>
        <a:xfrm>
          <a:off x="9788843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</a:p>
      </dsp:txBody>
      <dsp:txXfrm>
        <a:off x="9788843" y="6566702"/>
        <a:ext cx="616287" cy="308143"/>
      </dsp:txXfrm>
    </dsp:sp>
    <dsp:sp modelId="{574AC464-B99E-499A-A188-1E07EE832A56}">
      <dsp:nvSpPr>
        <dsp:cNvPr id="0" name=""/>
        <dsp:cNvSpPr/>
      </dsp:nvSpPr>
      <dsp:spPr>
        <a:xfrm>
          <a:off x="9788843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7004267"/>
        <a:ext cx="616287" cy="308143"/>
      </dsp:txXfrm>
    </dsp:sp>
    <dsp:sp modelId="{2D432B42-767A-4171-B3FE-4A35BF57C06E}">
      <dsp:nvSpPr>
        <dsp:cNvPr id="0" name=""/>
        <dsp:cNvSpPr/>
      </dsp:nvSpPr>
      <dsp:spPr>
        <a:xfrm>
          <a:off x="9788843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7441831"/>
        <a:ext cx="616287" cy="308143"/>
      </dsp:txXfrm>
    </dsp:sp>
    <dsp:sp modelId="{31539F7A-F192-432D-849B-BEDFDCD92FD0}">
      <dsp:nvSpPr>
        <dsp:cNvPr id="0" name=""/>
        <dsp:cNvSpPr/>
      </dsp:nvSpPr>
      <dsp:spPr>
        <a:xfrm>
          <a:off x="9788843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7879396"/>
        <a:ext cx="616287" cy="308143"/>
      </dsp:txXfrm>
    </dsp:sp>
    <dsp:sp modelId="{21D96070-FAC4-4603-9B64-F225E92B89D8}">
      <dsp:nvSpPr>
        <dsp:cNvPr id="0" name=""/>
        <dsp:cNvSpPr/>
      </dsp:nvSpPr>
      <dsp:spPr>
        <a:xfrm>
          <a:off x="9788843" y="831696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8316960"/>
        <a:ext cx="616287" cy="308143"/>
      </dsp:txXfrm>
    </dsp:sp>
    <dsp:sp modelId="{538FCF6C-F0A0-4076-A594-8D16E2615100}">
      <dsp:nvSpPr>
        <dsp:cNvPr id="0" name=""/>
        <dsp:cNvSpPr/>
      </dsp:nvSpPr>
      <dsp:spPr>
        <a:xfrm>
          <a:off x="9788843" y="8754525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Support Technician</a:t>
          </a:r>
          <a:br>
            <a:rPr lang="en-GB" sz="500" kern="1200" dirty="0"/>
          </a:br>
          <a:endParaRPr lang="en-GB" sz="500" kern="1200" dirty="0"/>
        </a:p>
      </dsp:txBody>
      <dsp:txXfrm>
        <a:off x="9788843" y="8754525"/>
        <a:ext cx="616287" cy="308143"/>
      </dsp:txXfrm>
    </dsp:sp>
    <dsp:sp modelId="{A1FDA7BE-5028-48B0-9CBB-216478742421}">
      <dsp:nvSpPr>
        <dsp:cNvPr id="0" name=""/>
        <dsp:cNvSpPr/>
      </dsp:nvSpPr>
      <dsp:spPr>
        <a:xfrm>
          <a:off x="10380479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Manager</a:t>
          </a:r>
          <a:br>
            <a:rPr lang="en-GB" sz="500" kern="1200" dirty="0"/>
          </a:br>
          <a:endParaRPr lang="en-GB" sz="500" kern="1200" dirty="0"/>
        </a:p>
      </dsp:txBody>
      <dsp:txXfrm>
        <a:off x="10380479" y="5254009"/>
        <a:ext cx="616287" cy="308143"/>
      </dsp:txXfrm>
    </dsp:sp>
    <dsp:sp modelId="{0E99BDEF-AC3F-4977-B476-DF0E6D8AE6CE}">
      <dsp:nvSpPr>
        <dsp:cNvPr id="0" name=""/>
        <dsp:cNvSpPr/>
      </dsp:nvSpPr>
      <dsp:spPr>
        <a:xfrm>
          <a:off x="10534551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5691573"/>
        <a:ext cx="616287" cy="308143"/>
      </dsp:txXfrm>
    </dsp:sp>
    <dsp:sp modelId="{35D3E039-3981-42AB-94F1-01CD35CCB79F}">
      <dsp:nvSpPr>
        <dsp:cNvPr id="0" name=""/>
        <dsp:cNvSpPr/>
      </dsp:nvSpPr>
      <dsp:spPr>
        <a:xfrm>
          <a:off x="10534551" y="612913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6129138"/>
        <a:ext cx="616287" cy="308143"/>
      </dsp:txXfrm>
    </dsp:sp>
    <dsp:sp modelId="{82A35BD4-3E99-41BC-A048-0C41EEC2B8AF}">
      <dsp:nvSpPr>
        <dsp:cNvPr id="0" name=""/>
        <dsp:cNvSpPr/>
      </dsp:nvSpPr>
      <dsp:spPr>
        <a:xfrm>
          <a:off x="10534551" y="656670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6566702"/>
        <a:ext cx="616287" cy="308143"/>
      </dsp:txXfrm>
    </dsp:sp>
    <dsp:sp modelId="{0E9BB02D-1F07-4F79-9D46-6616273B62FC}">
      <dsp:nvSpPr>
        <dsp:cNvPr id="0" name=""/>
        <dsp:cNvSpPr/>
      </dsp:nvSpPr>
      <dsp:spPr>
        <a:xfrm>
          <a:off x="10534551" y="700426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7004267"/>
        <a:ext cx="616287" cy="308143"/>
      </dsp:txXfrm>
    </dsp:sp>
    <dsp:sp modelId="{A0AB9410-9973-454B-86D6-FBCAC675AD98}">
      <dsp:nvSpPr>
        <dsp:cNvPr id="0" name=""/>
        <dsp:cNvSpPr/>
      </dsp:nvSpPr>
      <dsp:spPr>
        <a:xfrm>
          <a:off x="10534551" y="744183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7441831"/>
        <a:ext cx="616287" cy="308143"/>
      </dsp:txXfrm>
    </dsp:sp>
    <dsp:sp modelId="{7D47F234-CCF0-4ABC-8BDA-873984AC699D}">
      <dsp:nvSpPr>
        <dsp:cNvPr id="0" name=""/>
        <dsp:cNvSpPr/>
      </dsp:nvSpPr>
      <dsp:spPr>
        <a:xfrm>
          <a:off x="10534551" y="787939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Service Desk Analyst</a:t>
          </a:r>
          <a:br>
            <a:rPr lang="en-GB" sz="500" kern="1200" dirty="0"/>
          </a:br>
          <a:endParaRPr lang="en-GB" sz="500" kern="1200" dirty="0"/>
        </a:p>
      </dsp:txBody>
      <dsp:txXfrm>
        <a:off x="10534551" y="7879396"/>
        <a:ext cx="616287" cy="308143"/>
      </dsp:txXfrm>
    </dsp:sp>
    <dsp:sp modelId="{ADBA09D8-B6A3-4AF6-BFE6-CFC0326BD316}">
      <dsp:nvSpPr>
        <dsp:cNvPr id="0" name=""/>
        <dsp:cNvSpPr/>
      </dsp:nvSpPr>
      <dsp:spPr>
        <a:xfrm>
          <a:off x="11126187" y="4816444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CNIO</a:t>
          </a:r>
          <a:br>
            <a:rPr lang="en-GB" sz="500" kern="1200" dirty="0"/>
          </a:br>
          <a:endParaRPr lang="en-GB" sz="500" kern="1200" dirty="0"/>
        </a:p>
      </dsp:txBody>
      <dsp:txXfrm>
        <a:off x="11126187" y="4816444"/>
        <a:ext cx="616287" cy="308143"/>
      </dsp:txXfrm>
    </dsp:sp>
    <dsp:sp modelId="{032A3982-85E5-481E-A3DF-E933600760A6}">
      <dsp:nvSpPr>
        <dsp:cNvPr id="0" name=""/>
        <dsp:cNvSpPr/>
      </dsp:nvSpPr>
      <dsp:spPr>
        <a:xfrm>
          <a:off x="11126187" y="525400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Deputy CNIO</a:t>
          </a:r>
          <a:br>
            <a:rPr lang="en-GB" sz="500" kern="1200" dirty="0"/>
          </a:br>
          <a:endParaRPr lang="en-GB" sz="500" kern="1200" dirty="0"/>
        </a:p>
      </dsp:txBody>
      <dsp:txXfrm>
        <a:off x="11126187" y="5254009"/>
        <a:ext cx="616287" cy="308143"/>
      </dsp:txXfrm>
    </dsp:sp>
    <dsp:sp modelId="{62D3D8A8-C4FB-4DAF-92B2-FB8B9FE24F94}">
      <dsp:nvSpPr>
        <dsp:cNvPr id="0" name=""/>
        <dsp:cNvSpPr/>
      </dsp:nvSpPr>
      <dsp:spPr>
        <a:xfrm>
          <a:off x="11280259" y="569157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Maternity Informatics Analyst</a:t>
          </a:r>
          <a:br>
            <a:rPr lang="en-GB" sz="500" kern="1200"/>
          </a:br>
          <a:endParaRPr lang="en-GB" sz="500" kern="1200" dirty="0"/>
        </a:p>
      </dsp:txBody>
      <dsp:txXfrm>
        <a:off x="11280259" y="5691573"/>
        <a:ext cx="616287" cy="308143"/>
      </dsp:txXfrm>
    </dsp:sp>
    <dsp:sp modelId="{604B7C79-0E97-4EE1-B98C-FFAADD899089}">
      <dsp:nvSpPr>
        <dsp:cNvPr id="0" name=""/>
        <dsp:cNvSpPr/>
      </dsp:nvSpPr>
      <dsp:spPr>
        <a:xfrm>
          <a:off x="6520205" y="44080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IT Project Officer            </a:t>
          </a:r>
          <a:br>
            <a:rPr lang="en-GB" sz="500" kern="1200" dirty="0"/>
          </a:br>
          <a:endParaRPr lang="en-GB" sz="500" kern="1200" dirty="0"/>
        </a:p>
      </dsp:txBody>
      <dsp:txXfrm>
        <a:off x="6520205" y="440800"/>
        <a:ext cx="616287" cy="308143"/>
      </dsp:txXfrm>
    </dsp:sp>
    <dsp:sp modelId="{CB952A48-E016-449B-B2AF-8C9866880C67}">
      <dsp:nvSpPr>
        <dsp:cNvPr id="0" name=""/>
        <dsp:cNvSpPr/>
      </dsp:nvSpPr>
      <dsp:spPr>
        <a:xfrm>
          <a:off x="7638768" y="44080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CCIO</a:t>
          </a:r>
        </a:p>
      </dsp:txBody>
      <dsp:txXfrm>
        <a:off x="7638768" y="440800"/>
        <a:ext cx="616287" cy="308143"/>
      </dsp:txXfrm>
    </dsp:sp>
    <dsp:sp modelId="{2C0040F0-9F7C-4BEE-B7AE-AAD0035277ED}">
      <dsp:nvSpPr>
        <dsp:cNvPr id="0" name=""/>
        <dsp:cNvSpPr/>
      </dsp:nvSpPr>
      <dsp:spPr>
        <a:xfrm>
          <a:off x="6520205" y="878364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IT Digital Innovation                 </a:t>
          </a:r>
        </a:p>
      </dsp:txBody>
      <dsp:txXfrm>
        <a:off x="6520205" y="878364"/>
        <a:ext cx="616287" cy="308143"/>
      </dsp:txXfrm>
    </dsp:sp>
    <dsp:sp modelId="{F11B3FE9-53CF-48E5-B3FE-99814EA4E354}">
      <dsp:nvSpPr>
        <dsp:cNvPr id="0" name=""/>
        <dsp:cNvSpPr/>
      </dsp:nvSpPr>
      <dsp:spPr>
        <a:xfrm>
          <a:off x="8011622" y="878364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Associate Director of BI Data Analytics                                                </a:t>
          </a:r>
        </a:p>
      </dsp:txBody>
      <dsp:txXfrm>
        <a:off x="8011622" y="878364"/>
        <a:ext cx="616287" cy="308143"/>
      </dsp:txXfrm>
    </dsp:sp>
    <dsp:sp modelId="{9920BEED-71D5-44E4-964C-0C2C870B2C01}">
      <dsp:nvSpPr>
        <dsp:cNvPr id="0" name=""/>
        <dsp:cNvSpPr/>
      </dsp:nvSpPr>
      <dsp:spPr>
        <a:xfrm>
          <a:off x="7638768" y="131592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BI Applications Manager                       </a:t>
          </a:r>
        </a:p>
      </dsp:txBody>
      <dsp:txXfrm>
        <a:off x="7638768" y="1315929"/>
        <a:ext cx="616287" cy="308143"/>
      </dsp:txXfrm>
    </dsp:sp>
    <dsp:sp modelId="{2909A2C5-142D-4172-85A6-42547BF848AC}">
      <dsp:nvSpPr>
        <dsp:cNvPr id="0" name=""/>
        <dsp:cNvSpPr/>
      </dsp:nvSpPr>
      <dsp:spPr>
        <a:xfrm>
          <a:off x="8384476" y="1315929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Lead Information Analyst                                        </a:t>
          </a:r>
        </a:p>
      </dsp:txBody>
      <dsp:txXfrm>
        <a:off x="8384476" y="1315929"/>
        <a:ext cx="616287" cy="308143"/>
      </dsp:txXfrm>
    </dsp:sp>
    <dsp:sp modelId="{418EE360-6ADF-4F31-A3AD-7417DCA14E46}">
      <dsp:nvSpPr>
        <dsp:cNvPr id="0" name=""/>
        <dsp:cNvSpPr/>
      </dsp:nvSpPr>
      <dsp:spPr>
        <a:xfrm>
          <a:off x="7638768" y="175349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Lead Information Analyst                              </a:t>
          </a:r>
        </a:p>
      </dsp:txBody>
      <dsp:txXfrm>
        <a:off x="7638768" y="1753493"/>
        <a:ext cx="616287" cy="308143"/>
      </dsp:txXfrm>
    </dsp:sp>
    <dsp:sp modelId="{A6D0A5EA-0555-46CE-8231-9F74AD507A9E}">
      <dsp:nvSpPr>
        <dsp:cNvPr id="0" name=""/>
        <dsp:cNvSpPr/>
      </dsp:nvSpPr>
      <dsp:spPr>
        <a:xfrm>
          <a:off x="8384476" y="1753493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Lead Information Analyst                                               </a:t>
          </a:r>
        </a:p>
      </dsp:txBody>
      <dsp:txXfrm>
        <a:off x="8384476" y="1753493"/>
        <a:ext cx="616287" cy="308143"/>
      </dsp:txXfrm>
    </dsp:sp>
    <dsp:sp modelId="{EF2705F6-6A70-465B-9FFA-DFDA0868DABB}">
      <dsp:nvSpPr>
        <dsp:cNvPr id="0" name=""/>
        <dsp:cNvSpPr/>
      </dsp:nvSpPr>
      <dsp:spPr>
        <a:xfrm>
          <a:off x="7638768" y="219105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Information Analyst                 </a:t>
          </a:r>
        </a:p>
      </dsp:txBody>
      <dsp:txXfrm>
        <a:off x="7638768" y="2191058"/>
        <a:ext cx="616287" cy="308143"/>
      </dsp:txXfrm>
    </dsp:sp>
    <dsp:sp modelId="{2E4EDAB3-0C61-4581-92E2-8E30FB89408B}">
      <dsp:nvSpPr>
        <dsp:cNvPr id="0" name=""/>
        <dsp:cNvSpPr/>
      </dsp:nvSpPr>
      <dsp:spPr>
        <a:xfrm>
          <a:off x="8384476" y="2191058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Information Quality Administrator           </a:t>
          </a:r>
        </a:p>
      </dsp:txBody>
      <dsp:txXfrm>
        <a:off x="8384476" y="2191058"/>
        <a:ext cx="616287" cy="308143"/>
      </dsp:txXfrm>
    </dsp:sp>
    <dsp:sp modelId="{D3C71580-0E71-4F5E-8712-246BE9DA3DE1}">
      <dsp:nvSpPr>
        <dsp:cNvPr id="0" name=""/>
        <dsp:cNvSpPr/>
      </dsp:nvSpPr>
      <dsp:spPr>
        <a:xfrm>
          <a:off x="7638768" y="262862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Information Analyst                    </a:t>
          </a:r>
        </a:p>
      </dsp:txBody>
      <dsp:txXfrm>
        <a:off x="7638768" y="2628622"/>
        <a:ext cx="616287" cy="308143"/>
      </dsp:txXfrm>
    </dsp:sp>
    <dsp:sp modelId="{11D03AE4-3C69-4FB2-9ABF-E6E41CCCF3B1}">
      <dsp:nvSpPr>
        <dsp:cNvPr id="0" name=""/>
        <dsp:cNvSpPr/>
      </dsp:nvSpPr>
      <dsp:spPr>
        <a:xfrm>
          <a:off x="8384476" y="2628622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Information Analyst                               </a:t>
          </a:r>
        </a:p>
      </dsp:txBody>
      <dsp:txXfrm>
        <a:off x="8384476" y="2628622"/>
        <a:ext cx="616287" cy="308143"/>
      </dsp:txXfrm>
    </dsp:sp>
    <dsp:sp modelId="{CF18CBFA-ED37-41A8-B91A-26BAF8D98D96}">
      <dsp:nvSpPr>
        <dsp:cNvPr id="0" name=""/>
        <dsp:cNvSpPr/>
      </dsp:nvSpPr>
      <dsp:spPr>
        <a:xfrm>
          <a:off x="7638768" y="306618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Senior Information Analyst                              </a:t>
          </a:r>
        </a:p>
      </dsp:txBody>
      <dsp:txXfrm>
        <a:off x="7638768" y="3066187"/>
        <a:ext cx="616287" cy="308143"/>
      </dsp:txXfrm>
    </dsp:sp>
    <dsp:sp modelId="{8B324187-4EA4-4115-960D-48D83A234AFD}">
      <dsp:nvSpPr>
        <dsp:cNvPr id="0" name=""/>
        <dsp:cNvSpPr/>
      </dsp:nvSpPr>
      <dsp:spPr>
        <a:xfrm>
          <a:off x="8384476" y="3066187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Quality Administrator         </a:t>
          </a:r>
        </a:p>
      </dsp:txBody>
      <dsp:txXfrm>
        <a:off x="8384476" y="3066187"/>
        <a:ext cx="616287" cy="308143"/>
      </dsp:txXfrm>
    </dsp:sp>
    <dsp:sp modelId="{15349B2F-E3A2-4991-A7B2-B07AD5463522}">
      <dsp:nvSpPr>
        <dsp:cNvPr id="0" name=""/>
        <dsp:cNvSpPr/>
      </dsp:nvSpPr>
      <dsp:spPr>
        <a:xfrm>
          <a:off x="7638768" y="350375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Data Quality Administrator        </a:t>
          </a:r>
        </a:p>
      </dsp:txBody>
      <dsp:txXfrm>
        <a:off x="7638768" y="3503751"/>
        <a:ext cx="616287" cy="308143"/>
      </dsp:txXfrm>
    </dsp:sp>
    <dsp:sp modelId="{25B2B58D-2275-4E61-AB3E-5F6432D6467B}">
      <dsp:nvSpPr>
        <dsp:cNvPr id="0" name=""/>
        <dsp:cNvSpPr/>
      </dsp:nvSpPr>
      <dsp:spPr>
        <a:xfrm>
          <a:off x="8384476" y="3503751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GMTS Trainee</a:t>
          </a:r>
        </a:p>
      </dsp:txBody>
      <dsp:txXfrm>
        <a:off x="8384476" y="3503751"/>
        <a:ext cx="616287" cy="308143"/>
      </dsp:txXfrm>
    </dsp:sp>
    <dsp:sp modelId="{505002D4-6C09-46CB-BFC7-8A98F6CB0941}">
      <dsp:nvSpPr>
        <dsp:cNvPr id="0" name=""/>
        <dsp:cNvSpPr/>
      </dsp:nvSpPr>
      <dsp:spPr>
        <a:xfrm>
          <a:off x="6893060" y="3941316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Patient Access Digital Solutions Lead                          </a:t>
          </a:r>
        </a:p>
      </dsp:txBody>
      <dsp:txXfrm>
        <a:off x="6893060" y="3941316"/>
        <a:ext cx="616287" cy="308143"/>
      </dsp:txXfrm>
    </dsp:sp>
    <dsp:sp modelId="{9681E828-3D9E-4277-8967-1EDFA44FBF44}">
      <dsp:nvSpPr>
        <dsp:cNvPr id="0" name=""/>
        <dsp:cNvSpPr/>
      </dsp:nvSpPr>
      <dsp:spPr>
        <a:xfrm>
          <a:off x="6520205" y="4378880"/>
          <a:ext cx="616287" cy="30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Digital Solutions Project Manager                           </a:t>
          </a:r>
        </a:p>
      </dsp:txBody>
      <dsp:txXfrm>
        <a:off x="6520205" y="4378880"/>
        <a:ext cx="616287" cy="308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2125" cy="717550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6" y="0"/>
            <a:ext cx="4303713" cy="717550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82473FF5-2D9A-44D1-9ED7-8512F1FE37C4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13636626"/>
            <a:ext cx="4302125" cy="717550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6" y="13636626"/>
            <a:ext cx="4303713" cy="717550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C1EDE713-6CEE-48AF-BFC5-BA1614157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24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125" cy="71913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0"/>
            <a:ext cx="4303713" cy="71913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25B8A52-D902-4E0D-AAD9-272ED0715DCA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61125" cy="484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3851" cy="5654675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8214"/>
            <a:ext cx="4302125" cy="71913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13638214"/>
            <a:ext cx="4303713" cy="71913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0F423999-475D-40C7-8D96-C1B2F13D2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16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5000289" y="307398"/>
            <a:ext cx="2801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500" dirty="0"/>
              <a:t>IT Department 2021</a:t>
            </a:r>
          </a:p>
          <a:p>
            <a:pPr algn="ctr"/>
            <a:r>
              <a:rPr lang="en-GB" sz="1100" dirty="0"/>
              <a:t>Last updated - June </a:t>
            </a:r>
            <a:r>
              <a:rPr lang="en-GB" sz="1100" baseline="0" dirty="0"/>
              <a:t>2021</a:t>
            </a:r>
            <a:endParaRPr lang="en-GB" sz="110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648" y="307400"/>
            <a:ext cx="1923184" cy="9917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DF038D-FE0B-43D4-B13F-009BB97D6D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32" y="307398"/>
            <a:ext cx="1797320" cy="576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CB9359-E3FF-4FCD-8A4E-CE5B916F04E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403063"/>
            <a:ext cx="12801600" cy="2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7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1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0" y="537847"/>
            <a:ext cx="4031615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9" y="537847"/>
            <a:ext cx="1188593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86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2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73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9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86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0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1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8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CB1AC-F0E9-4D51-8BF5-9A1D413EDD7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3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3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4EA9-31C3-4692-A02F-A96E59AC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7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6966272"/>
              </p:ext>
            </p:extLst>
          </p:nvPr>
        </p:nvGraphicFramePr>
        <p:xfrm>
          <a:off x="0" y="535295"/>
          <a:ext cx="12801600" cy="9065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9297466"/>
            <a:ext cx="4423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i="1" dirty="0"/>
              <a:t>Confidential – NOT for general publication or distribution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7169A5-B8B4-4BE9-BDE7-6C4C0BE53782}"/>
              </a:ext>
            </a:extLst>
          </p:cNvPr>
          <p:cNvSpPr txBox="1"/>
          <p:nvPr/>
        </p:nvSpPr>
        <p:spPr>
          <a:xfrm>
            <a:off x="6717323" y="867508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6AE4C8-FF95-46E6-A811-F360BC8C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28461"/>
            <a:ext cx="11521440" cy="310877"/>
          </a:xfrm>
        </p:spPr>
        <p:txBody>
          <a:bodyPr>
            <a:normAutofit fontScale="90000"/>
          </a:bodyPr>
          <a:lstStyle/>
          <a:p>
            <a:r>
              <a:rPr lang="en-GB" sz="2400" dirty="0">
                <a:latin typeface="+mn-lt"/>
              </a:rPr>
              <a:t>I.T. Department Structure Chart – Roles</a:t>
            </a:r>
            <a:br>
              <a:rPr lang="en-GB" sz="2000" dirty="0">
                <a:latin typeface="+mn-lt"/>
              </a:rPr>
            </a:br>
            <a:r>
              <a:rPr lang="en-GB" sz="1000" dirty="0">
                <a:latin typeface="+mn-lt"/>
              </a:rPr>
              <a:t>Updated: October 2022</a:t>
            </a:r>
            <a:endParaRPr lang="en-GB" sz="2000" dirty="0">
              <a:latin typeface="+mn-lt"/>
            </a:endParaRPr>
          </a:p>
        </p:txBody>
      </p:sp>
      <p:pic>
        <p:nvPicPr>
          <p:cNvPr id="10" name="Content Placeholder 9" descr="Text&#10;&#10;Description automatically generated with low confidence">
            <a:extLst>
              <a:ext uri="{FF2B5EF4-FFF2-40B4-BE49-F238E27FC236}">
                <a16:creationId xmlns:a16="http://schemas.microsoft.com/office/drawing/2014/main" id="{53DA34C9-0CDA-4BF7-9422-3F3ACAA6C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7" y="228461"/>
            <a:ext cx="2480679" cy="639047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ED2F1D-5AA5-41A2-B5C1-1901EE03DD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97201" y="-7919"/>
            <a:ext cx="16573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6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CA5BD5652F4F4990810BC8136AECB5" ma:contentTypeVersion="15" ma:contentTypeDescription="Create a new document." ma:contentTypeScope="" ma:versionID="3918c76654f57156d1ad1ae8e34d6df3">
  <xsd:schema xmlns:xsd="http://www.w3.org/2001/XMLSchema" xmlns:xs="http://www.w3.org/2001/XMLSchema" xmlns:p="http://schemas.microsoft.com/office/2006/metadata/properties" xmlns:ns1="http://schemas.microsoft.com/sharepoint/v3" xmlns:ns2="41f6441e-fb09-42d3-853f-a6f87841d83a" xmlns:ns3="59167cff-1bef-4fad-b047-74c52e3d6911" targetNamespace="http://schemas.microsoft.com/office/2006/metadata/properties" ma:root="true" ma:fieldsID="8aa7c9cb51a652af7f72ebb3fa7b22ec" ns1:_="" ns2:_="" ns3:_="">
    <xsd:import namespace="http://schemas.microsoft.com/sharepoint/v3"/>
    <xsd:import namespace="41f6441e-fb09-42d3-853f-a6f87841d83a"/>
    <xsd:import namespace="59167cff-1bef-4fad-b047-74c52e3d69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441e-fb09-42d3-853f-a6f87841d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dc22af-d095-4f7b-8c71-c6a1685d40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67cff-1bef-4fad-b047-74c52e3d691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09ec45f-a7cb-4b04-b10f-87c149aec1be}" ma:internalName="TaxCatchAll" ma:showField="CatchAllData" ma:web="59167cff-1bef-4fad-b047-74c52e3d69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41f6441e-fb09-42d3-853f-a6f87841d83a">
      <Terms xmlns="http://schemas.microsoft.com/office/infopath/2007/PartnerControls"/>
    </lcf76f155ced4ddcb4097134ff3c332f>
    <_ip_UnifiedCompliancePolicyProperties xmlns="http://schemas.microsoft.com/sharepoint/v3" xsi:nil="true"/>
    <TaxCatchAll xmlns="59167cff-1bef-4fad-b047-74c52e3d6911" xsi:nil="true"/>
  </documentManagement>
</p:properties>
</file>

<file path=customXml/itemProps1.xml><?xml version="1.0" encoding="utf-8"?>
<ds:datastoreItem xmlns:ds="http://schemas.openxmlformats.org/officeDocument/2006/customXml" ds:itemID="{7BD318F3-FAC3-46F5-A650-60CA5574DC07}"/>
</file>

<file path=customXml/itemProps2.xml><?xml version="1.0" encoding="utf-8"?>
<ds:datastoreItem xmlns:ds="http://schemas.openxmlformats.org/officeDocument/2006/customXml" ds:itemID="{1ACBA6E1-7C06-4542-B881-4E3EAF4D87D5}"/>
</file>

<file path=customXml/itemProps3.xml><?xml version="1.0" encoding="utf-8"?>
<ds:datastoreItem xmlns:ds="http://schemas.openxmlformats.org/officeDocument/2006/customXml" ds:itemID="{CCFBB03C-2493-4174-97A4-A58F5C671676}"/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416</Words>
  <Application>Microsoft Office PowerPoint</Application>
  <PresentationFormat>A3 Paper (297x420 mm)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I.T. Department Structure Chart – Roles Updated: October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York</dc:creator>
  <cp:lastModifiedBy>Jacqueline Robinson</cp:lastModifiedBy>
  <cp:revision>8</cp:revision>
  <cp:lastPrinted>2022-10-25T08:55:40Z</cp:lastPrinted>
  <dcterms:created xsi:type="dcterms:W3CDTF">2017-02-28T18:32:37Z</dcterms:created>
  <dcterms:modified xsi:type="dcterms:W3CDTF">2023-03-23T11:51:08Z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0x010100C3CA5BD5652F4F4990810BC8136AECB5</vt:lpwstr>
  </property>
  <property fmtid="{D5CDD505-2E9C-101B-9397-08002B2CF9AE}" pid="3" name="MediaServiceImageTags">
    <vt:lpwstr/>
  </property>
</Properties>
</file>