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9928225" cy="1435735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A4C1D3C-10A7-4851-9809-F19CE36AACD2}">
          <p14:sldIdLst/>
        </p14:section>
        <p14:section name="Untitled Section" id="{3E641ACF-30D4-4291-9576-FA63020E6C2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eline Robinson" initials="JR" lastIdx="1" clrIdx="0">
    <p:extLst>
      <p:ext uri="{19B8F6BF-5375-455C-9EA6-DF929625EA0E}">
        <p15:presenceInfo xmlns:p15="http://schemas.microsoft.com/office/powerpoint/2012/main" userId="S::Jacqueline.Robinson@mkuh.nhs.uk::197384b2-cb69-440e-b3bd-2b74d485f0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E356FD-6E0B-461C-A0EC-529BE5656F85}" v="143" dt="2021-09-01T13:15:39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30" autoAdjust="0"/>
    <p:restoredTop sz="96989" autoAdjust="0"/>
  </p:normalViewPr>
  <p:slideViewPr>
    <p:cSldViewPr snapToGrid="0">
      <p:cViewPr varScale="1">
        <p:scale>
          <a:sx n="82" d="100"/>
          <a:sy n="82" d="100"/>
        </p:scale>
        <p:origin x="2196" y="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4522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191456-4A35-414C-8FC7-7171C870325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80C6111-7C38-41AA-BECB-ADDD201A4649}">
      <dgm:prSet phldrT="[Text]"/>
      <dgm:spPr/>
      <dgm:t>
        <a:bodyPr/>
        <a:lstStyle/>
        <a:p>
          <a:r>
            <a:rPr lang="en-GB" dirty="0"/>
            <a:t>Chief Technology Officer</a:t>
          </a:r>
          <a:br>
            <a:rPr lang="en-GB" dirty="0"/>
          </a:br>
          <a:r>
            <a:rPr lang="en-GB" dirty="0"/>
            <a:t>(Band 9)</a:t>
          </a:r>
        </a:p>
      </dgm:t>
    </dgm:pt>
    <dgm:pt modelId="{32356891-FF7B-47AA-880C-1B1A0AF5251B}" type="parTrans" cxnId="{1113D614-82AF-43C3-ADDE-33D5DD3380D7}">
      <dgm:prSet/>
      <dgm:spPr/>
      <dgm:t>
        <a:bodyPr/>
        <a:lstStyle/>
        <a:p>
          <a:endParaRPr lang="en-GB"/>
        </a:p>
      </dgm:t>
    </dgm:pt>
    <dgm:pt modelId="{AE1755D3-6B3D-4442-9EAA-B7B08712533D}" type="sibTrans" cxnId="{1113D614-82AF-43C3-ADDE-33D5DD3380D7}">
      <dgm:prSet/>
      <dgm:spPr/>
      <dgm:t>
        <a:bodyPr/>
        <a:lstStyle/>
        <a:p>
          <a:endParaRPr lang="en-GB"/>
        </a:p>
      </dgm:t>
    </dgm:pt>
    <dgm:pt modelId="{C04B3C3F-E187-4D88-965F-6B0E58A90915}">
      <dgm:prSet phldrT="[Text]"/>
      <dgm:spPr/>
      <dgm:t>
        <a:bodyPr/>
        <a:lstStyle/>
        <a:p>
          <a:r>
            <a:rPr lang="en-GB" dirty="0"/>
            <a:t>Head of I.T. Applications</a:t>
          </a:r>
          <a:br>
            <a:rPr lang="en-GB" dirty="0"/>
          </a:br>
          <a:r>
            <a:rPr lang="en-GB" dirty="0"/>
            <a:t>(Band 8C)</a:t>
          </a:r>
        </a:p>
      </dgm:t>
    </dgm:pt>
    <dgm:pt modelId="{CFC7D348-7535-44AD-84D8-EDEDA7408924}" type="parTrans" cxnId="{682E8705-9A59-449D-BA0C-D40C1EA337DF}">
      <dgm:prSet/>
      <dgm:spPr/>
      <dgm:t>
        <a:bodyPr/>
        <a:lstStyle/>
        <a:p>
          <a:endParaRPr lang="en-GB"/>
        </a:p>
      </dgm:t>
    </dgm:pt>
    <dgm:pt modelId="{2813379C-2031-487F-BF84-5BACD556DF2B}" type="sibTrans" cxnId="{682E8705-9A59-449D-BA0C-D40C1EA337DF}">
      <dgm:prSet/>
      <dgm:spPr/>
      <dgm:t>
        <a:bodyPr/>
        <a:lstStyle/>
        <a:p>
          <a:endParaRPr lang="en-GB"/>
        </a:p>
      </dgm:t>
    </dgm:pt>
    <dgm:pt modelId="{150444C6-F244-44A9-AFE6-E7816E6D6D7C}">
      <dgm:prSet phldrT="[Text]"/>
      <dgm:spPr/>
      <dgm:t>
        <a:bodyPr/>
        <a:lstStyle/>
        <a:p>
          <a:r>
            <a:rPr lang="en-GB" dirty="0"/>
            <a:t>IT Back Office Manager</a:t>
          </a:r>
          <a:br>
            <a:rPr lang="en-GB" dirty="0"/>
          </a:br>
          <a:r>
            <a:rPr lang="en-GB" dirty="0"/>
            <a:t>(Band 8A)</a:t>
          </a:r>
        </a:p>
      </dgm:t>
    </dgm:pt>
    <dgm:pt modelId="{B4CEA70C-0B28-48BD-B0A8-5CD1ADB80909}" type="parTrans" cxnId="{D712B63D-9D94-48F4-BEF8-90F51D691AFC}">
      <dgm:prSet/>
      <dgm:spPr/>
      <dgm:t>
        <a:bodyPr/>
        <a:lstStyle/>
        <a:p>
          <a:endParaRPr lang="en-GB"/>
        </a:p>
      </dgm:t>
    </dgm:pt>
    <dgm:pt modelId="{C6644681-5EE8-4D5E-BC3E-9C56698708A1}" type="sibTrans" cxnId="{D712B63D-9D94-48F4-BEF8-90F51D691AFC}">
      <dgm:prSet/>
      <dgm:spPr/>
      <dgm:t>
        <a:bodyPr/>
        <a:lstStyle/>
        <a:p>
          <a:endParaRPr lang="en-GB"/>
        </a:p>
      </dgm:t>
    </dgm:pt>
    <dgm:pt modelId="{5C83E9AF-17A3-4C3D-ADE8-96BDC4FC72BC}">
      <dgm:prSet phldrT="[Text]"/>
      <dgm:spPr/>
      <dgm:t>
        <a:bodyPr/>
        <a:lstStyle/>
        <a:p>
          <a:r>
            <a:rPr lang="en-GB" dirty="0"/>
            <a:t>IT Training Manager</a:t>
          </a:r>
          <a:br>
            <a:rPr lang="en-GB" dirty="0"/>
          </a:br>
          <a:r>
            <a:rPr lang="en-GB" dirty="0"/>
            <a:t>(Band 7)</a:t>
          </a:r>
        </a:p>
      </dgm:t>
    </dgm:pt>
    <dgm:pt modelId="{92E1818C-9B98-4EBB-AE8F-CDCA78F643B1}" type="parTrans" cxnId="{90DCC993-6658-4760-A95F-113D21187EEB}">
      <dgm:prSet/>
      <dgm:spPr/>
      <dgm:t>
        <a:bodyPr/>
        <a:lstStyle/>
        <a:p>
          <a:endParaRPr lang="en-GB"/>
        </a:p>
      </dgm:t>
    </dgm:pt>
    <dgm:pt modelId="{1ED4DBDA-68B1-4424-ABA6-334408E95502}" type="sibTrans" cxnId="{90DCC993-6658-4760-A95F-113D21187EEB}">
      <dgm:prSet/>
      <dgm:spPr/>
      <dgm:t>
        <a:bodyPr/>
        <a:lstStyle/>
        <a:p>
          <a:endParaRPr lang="en-GB"/>
        </a:p>
      </dgm:t>
    </dgm:pt>
    <dgm:pt modelId="{78FDB2D5-43F5-49CB-B420-4FBECBA57694}">
      <dgm:prSet phldrT="[Text]"/>
      <dgm:spPr/>
      <dgm:t>
        <a:bodyPr/>
        <a:lstStyle/>
        <a:p>
          <a:r>
            <a:rPr lang="en-GB" b="0" i="0" dirty="0" err="1"/>
            <a:t>eCARE</a:t>
          </a:r>
          <a:r>
            <a:rPr lang="en-GB" b="0" i="0" dirty="0"/>
            <a:t> Development Manager</a:t>
          </a:r>
          <a:br>
            <a:rPr lang="en-GB" dirty="0"/>
          </a:br>
          <a:r>
            <a:rPr lang="en-GB" dirty="0"/>
            <a:t>(Band 8A)</a:t>
          </a:r>
        </a:p>
      </dgm:t>
    </dgm:pt>
    <dgm:pt modelId="{9D3D3146-FEC1-44E2-B9C3-D109C5FB2D55}" type="parTrans" cxnId="{553DD345-96A8-4A67-A0E0-642075A3B604}">
      <dgm:prSet/>
      <dgm:spPr/>
      <dgm:t>
        <a:bodyPr/>
        <a:lstStyle/>
        <a:p>
          <a:endParaRPr lang="en-GB"/>
        </a:p>
      </dgm:t>
    </dgm:pt>
    <dgm:pt modelId="{0D5923BD-2C5B-473C-8780-6221E4F085CF}" type="sibTrans" cxnId="{553DD345-96A8-4A67-A0E0-642075A3B604}">
      <dgm:prSet/>
      <dgm:spPr/>
      <dgm:t>
        <a:bodyPr/>
        <a:lstStyle/>
        <a:p>
          <a:endParaRPr lang="en-GB"/>
        </a:p>
      </dgm:t>
    </dgm:pt>
    <dgm:pt modelId="{9E0C9F94-A66D-4246-BD7C-D0118C743A16}" type="asst">
      <dgm:prSet/>
      <dgm:spPr/>
      <dgm:t>
        <a:bodyPr/>
        <a:lstStyle/>
        <a:p>
          <a:r>
            <a:rPr lang="en-GB" dirty="0"/>
            <a:t>Training Administrator</a:t>
          </a:r>
          <a:br>
            <a:rPr lang="en-GB" dirty="0"/>
          </a:br>
          <a:r>
            <a:rPr lang="en-GB" dirty="0"/>
            <a:t>(Band 4)</a:t>
          </a:r>
        </a:p>
      </dgm:t>
    </dgm:pt>
    <dgm:pt modelId="{C0CA5D37-F31F-4382-A813-413E76D39E3C}" type="parTrans" cxnId="{921AFE5F-8299-4D09-A16C-9196F82AA229}">
      <dgm:prSet/>
      <dgm:spPr/>
      <dgm:t>
        <a:bodyPr/>
        <a:lstStyle/>
        <a:p>
          <a:endParaRPr lang="en-GB"/>
        </a:p>
      </dgm:t>
    </dgm:pt>
    <dgm:pt modelId="{1C2049E3-7AA2-49EC-BE6B-926C1D3F14F5}" type="sibTrans" cxnId="{921AFE5F-8299-4D09-A16C-9196F82AA229}">
      <dgm:prSet/>
      <dgm:spPr/>
      <dgm:t>
        <a:bodyPr/>
        <a:lstStyle/>
        <a:p>
          <a:endParaRPr lang="en-GB"/>
        </a:p>
      </dgm:t>
    </dgm:pt>
    <dgm:pt modelId="{157195F5-67FA-47A9-A515-65EF99F6D117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r>
            <a:rPr lang="en-US" dirty="0"/>
            <a:t>(</a:t>
          </a:r>
          <a:r>
            <a:rPr lang="en-GB" dirty="0"/>
            <a:t>Band 5)</a:t>
          </a:r>
        </a:p>
      </dgm:t>
    </dgm:pt>
    <dgm:pt modelId="{2021A09C-88A4-4CD6-8815-F7F3E9F53BCD}" type="parTrans" cxnId="{B1A49564-3809-4913-A82D-0D717FC6064F}">
      <dgm:prSet/>
      <dgm:spPr/>
      <dgm:t>
        <a:bodyPr/>
        <a:lstStyle/>
        <a:p>
          <a:endParaRPr lang="en-GB"/>
        </a:p>
      </dgm:t>
    </dgm:pt>
    <dgm:pt modelId="{51D6B8F3-8B79-4069-998E-5BA7ADF6D442}" type="sibTrans" cxnId="{B1A49564-3809-4913-A82D-0D717FC6064F}">
      <dgm:prSet/>
      <dgm:spPr/>
      <dgm:t>
        <a:bodyPr/>
        <a:lstStyle/>
        <a:p>
          <a:endParaRPr lang="en-GB"/>
        </a:p>
      </dgm:t>
    </dgm:pt>
    <dgm:pt modelId="{F63DFDE7-11F6-4820-8C29-D0AD1F1DA262}">
      <dgm:prSet phldrT="[Text]"/>
      <dgm:spPr/>
      <dgm:t>
        <a:bodyPr/>
        <a:lstStyle/>
        <a:p>
          <a:r>
            <a:rPr lang="en-GB" dirty="0"/>
            <a:t>IT Back Office Team Lead</a:t>
          </a:r>
          <a:br>
            <a:rPr lang="en-GB" dirty="0"/>
          </a:br>
          <a:r>
            <a:rPr lang="en-GB" dirty="0"/>
            <a:t>(Band 6)</a:t>
          </a:r>
        </a:p>
      </dgm:t>
    </dgm:pt>
    <dgm:pt modelId="{5E48D33C-B816-4148-8011-CA0A0C17A955}" type="parTrans" cxnId="{7BCB7471-6C04-461E-B17D-B4647B7C010C}">
      <dgm:prSet/>
      <dgm:spPr/>
      <dgm:t>
        <a:bodyPr/>
        <a:lstStyle/>
        <a:p>
          <a:endParaRPr lang="en-GB"/>
        </a:p>
      </dgm:t>
    </dgm:pt>
    <dgm:pt modelId="{115A53F0-8B7F-449C-9DE2-FB59479C4403}" type="sibTrans" cxnId="{7BCB7471-6C04-461E-B17D-B4647B7C010C}">
      <dgm:prSet/>
      <dgm:spPr/>
      <dgm:t>
        <a:bodyPr/>
        <a:lstStyle/>
        <a:p>
          <a:endParaRPr lang="en-GB"/>
        </a:p>
      </dgm:t>
    </dgm:pt>
    <dgm:pt modelId="{5D9935BD-A6CF-4F62-9B69-6EDAB1BA869A}">
      <dgm:prSet phldrT="[Text]"/>
      <dgm:spPr/>
      <dgm:t>
        <a:bodyPr/>
        <a:lstStyle/>
        <a:p>
          <a:r>
            <a:rPr lang="en-GB" dirty="0"/>
            <a:t>IT Back Office Team Lead</a:t>
          </a:r>
          <a:br>
            <a:rPr lang="en-GB" dirty="0"/>
          </a:br>
          <a:r>
            <a:rPr lang="en-GB" dirty="0"/>
            <a:t>(Band 6)</a:t>
          </a:r>
        </a:p>
      </dgm:t>
    </dgm:pt>
    <dgm:pt modelId="{2CF92474-3757-444A-B636-56504D09353C}" type="parTrans" cxnId="{36FA9B37-4933-4CF8-A586-AECF784A7F24}">
      <dgm:prSet/>
      <dgm:spPr/>
      <dgm:t>
        <a:bodyPr/>
        <a:lstStyle/>
        <a:p>
          <a:endParaRPr lang="en-GB"/>
        </a:p>
      </dgm:t>
    </dgm:pt>
    <dgm:pt modelId="{B624DBF2-83D1-4ED8-9DFA-7AB806AE47E8}" type="sibTrans" cxnId="{36FA9B37-4933-4CF8-A586-AECF784A7F24}">
      <dgm:prSet/>
      <dgm:spPr/>
      <dgm:t>
        <a:bodyPr/>
        <a:lstStyle/>
        <a:p>
          <a:endParaRPr lang="en-GB"/>
        </a:p>
      </dgm:t>
    </dgm:pt>
    <dgm:pt modelId="{F015D53D-918B-475E-8C53-63347358C4F9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7A30E40A-FCF9-4D98-A294-7FBBEA0D024A}" type="parTrans" cxnId="{963FF6C5-1B5F-40E2-BE0B-E5EB5AA0CD66}">
      <dgm:prSet/>
      <dgm:spPr/>
      <dgm:t>
        <a:bodyPr/>
        <a:lstStyle/>
        <a:p>
          <a:endParaRPr lang="en-GB"/>
        </a:p>
      </dgm:t>
    </dgm:pt>
    <dgm:pt modelId="{5CA76A0A-A200-45A9-BD7C-35C83A274BB6}" type="sibTrans" cxnId="{963FF6C5-1B5F-40E2-BE0B-E5EB5AA0CD66}">
      <dgm:prSet/>
      <dgm:spPr/>
      <dgm:t>
        <a:bodyPr/>
        <a:lstStyle/>
        <a:p>
          <a:endParaRPr lang="en-GB"/>
        </a:p>
      </dgm:t>
    </dgm:pt>
    <dgm:pt modelId="{7A53CA63-AFBF-4B67-A6DC-895E5A38C0DA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E9D6C020-5DBC-4036-98F9-F3D6EE50ABBE}" type="parTrans" cxnId="{3BD0F35B-C65C-454F-95F1-BE5B3A049134}">
      <dgm:prSet/>
      <dgm:spPr/>
      <dgm:t>
        <a:bodyPr/>
        <a:lstStyle/>
        <a:p>
          <a:endParaRPr lang="en-GB"/>
        </a:p>
      </dgm:t>
    </dgm:pt>
    <dgm:pt modelId="{CF466574-3C79-4DB9-8FBD-5731C78548FF}" type="sibTrans" cxnId="{3BD0F35B-C65C-454F-95F1-BE5B3A049134}">
      <dgm:prSet/>
      <dgm:spPr/>
      <dgm:t>
        <a:bodyPr/>
        <a:lstStyle/>
        <a:p>
          <a:endParaRPr lang="en-GB"/>
        </a:p>
      </dgm:t>
    </dgm:pt>
    <dgm:pt modelId="{89D45355-D979-49E8-8073-46180DAFCD57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00DD7251-AB1D-492C-8A28-E9A32FB0B3B6}" type="parTrans" cxnId="{DA22F484-A6DE-4644-8692-B7872E6589C0}">
      <dgm:prSet/>
      <dgm:spPr/>
      <dgm:t>
        <a:bodyPr/>
        <a:lstStyle/>
        <a:p>
          <a:endParaRPr lang="en-GB"/>
        </a:p>
      </dgm:t>
    </dgm:pt>
    <dgm:pt modelId="{19ABB5A5-A0A1-40CD-87AC-D4C66E1EA801}" type="sibTrans" cxnId="{DA22F484-A6DE-4644-8692-B7872E6589C0}">
      <dgm:prSet/>
      <dgm:spPr/>
      <dgm:t>
        <a:bodyPr/>
        <a:lstStyle/>
        <a:p>
          <a:endParaRPr lang="en-GB"/>
        </a:p>
      </dgm:t>
    </dgm:pt>
    <dgm:pt modelId="{C1DD8753-58D8-45DC-8EC9-9D179BBAA963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3AB0B208-BDA1-4A6D-98E4-E46E72ADC706}" type="parTrans" cxnId="{CCACAF8E-4C84-416F-A2EC-E3BE331C5628}">
      <dgm:prSet/>
      <dgm:spPr/>
      <dgm:t>
        <a:bodyPr/>
        <a:lstStyle/>
        <a:p>
          <a:endParaRPr lang="en-GB"/>
        </a:p>
      </dgm:t>
    </dgm:pt>
    <dgm:pt modelId="{731993FA-4B0D-4D08-AC42-BAF8422947C1}" type="sibTrans" cxnId="{CCACAF8E-4C84-416F-A2EC-E3BE331C5628}">
      <dgm:prSet/>
      <dgm:spPr/>
      <dgm:t>
        <a:bodyPr/>
        <a:lstStyle/>
        <a:p>
          <a:endParaRPr lang="en-GB"/>
        </a:p>
      </dgm:t>
    </dgm:pt>
    <dgm:pt modelId="{F5C316BC-43B1-4B02-9450-7CCB92E82AAB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A8E1862E-229F-42EF-9133-62703CE86ED5}" type="parTrans" cxnId="{53A00D1F-4147-4689-9E07-31E715CF599C}">
      <dgm:prSet/>
      <dgm:spPr/>
      <dgm:t>
        <a:bodyPr/>
        <a:lstStyle/>
        <a:p>
          <a:endParaRPr lang="en-GB"/>
        </a:p>
      </dgm:t>
    </dgm:pt>
    <dgm:pt modelId="{D2B43A77-E691-43D7-AA4F-A55DD87C30BB}" type="sibTrans" cxnId="{53A00D1F-4147-4689-9E07-31E715CF599C}">
      <dgm:prSet/>
      <dgm:spPr/>
      <dgm:t>
        <a:bodyPr/>
        <a:lstStyle/>
        <a:p>
          <a:endParaRPr lang="en-GB"/>
        </a:p>
      </dgm:t>
    </dgm:pt>
    <dgm:pt modelId="{45CC34F1-B7F0-4707-A457-DF4704E451A2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BD7D9DFE-9AA6-45BD-AF04-52493EC4D760}" type="parTrans" cxnId="{96900581-5E0D-4473-91FB-E072232679A5}">
      <dgm:prSet/>
      <dgm:spPr/>
      <dgm:t>
        <a:bodyPr/>
        <a:lstStyle/>
        <a:p>
          <a:endParaRPr lang="en-GB"/>
        </a:p>
      </dgm:t>
    </dgm:pt>
    <dgm:pt modelId="{96CA38D7-5DB4-47BC-A2E5-DA9892AF0FBC}" type="sibTrans" cxnId="{96900581-5E0D-4473-91FB-E072232679A5}">
      <dgm:prSet/>
      <dgm:spPr/>
      <dgm:t>
        <a:bodyPr/>
        <a:lstStyle/>
        <a:p>
          <a:endParaRPr lang="en-GB"/>
        </a:p>
      </dgm:t>
    </dgm:pt>
    <dgm:pt modelId="{FEE4D8C2-4AA1-4488-9A97-C4300B142476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AE7411FA-B76A-4106-B9C6-48A4D6B10810}" type="parTrans" cxnId="{50ADFB3E-5AB6-4698-938B-602529C5AED6}">
      <dgm:prSet/>
      <dgm:spPr/>
      <dgm:t>
        <a:bodyPr/>
        <a:lstStyle/>
        <a:p>
          <a:endParaRPr lang="en-GB"/>
        </a:p>
      </dgm:t>
    </dgm:pt>
    <dgm:pt modelId="{B7B5C6A6-7EDE-4FC6-82E6-2093CB6EB574}" type="sibTrans" cxnId="{50ADFB3E-5AB6-4698-938B-602529C5AED6}">
      <dgm:prSet/>
      <dgm:spPr/>
      <dgm:t>
        <a:bodyPr/>
        <a:lstStyle/>
        <a:p>
          <a:endParaRPr lang="en-GB"/>
        </a:p>
      </dgm:t>
    </dgm:pt>
    <dgm:pt modelId="{3467E6A1-F5AA-42CE-9C89-C5A7B0D2CD16}">
      <dgm:prSet phldrT="[Text]"/>
      <dgm:spPr/>
      <dgm:t>
        <a:bodyPr/>
        <a:lstStyle/>
        <a:p>
          <a:r>
            <a:rPr lang="en-GB" dirty="0"/>
            <a:t>IT Integration &amp; Development     Manager</a:t>
          </a:r>
          <a:br>
            <a:rPr lang="en-GB" dirty="0"/>
          </a:br>
          <a:r>
            <a:rPr lang="en-GB" dirty="0"/>
            <a:t>(Band 8A)</a:t>
          </a:r>
        </a:p>
      </dgm:t>
    </dgm:pt>
    <dgm:pt modelId="{DD3070A0-1437-4E96-B972-C0312658FC7B}" type="parTrans" cxnId="{8BC92910-2D72-4C3C-8D30-B6A294B34A08}">
      <dgm:prSet/>
      <dgm:spPr/>
      <dgm:t>
        <a:bodyPr/>
        <a:lstStyle/>
        <a:p>
          <a:endParaRPr lang="en-GB"/>
        </a:p>
      </dgm:t>
    </dgm:pt>
    <dgm:pt modelId="{D3B8909D-C2BA-47DE-9EB5-1BC24A375233}" type="sibTrans" cxnId="{8BC92910-2D72-4C3C-8D30-B6A294B34A08}">
      <dgm:prSet/>
      <dgm:spPr/>
      <dgm:t>
        <a:bodyPr/>
        <a:lstStyle/>
        <a:p>
          <a:endParaRPr lang="en-GB"/>
        </a:p>
      </dgm:t>
    </dgm:pt>
    <dgm:pt modelId="{108ACE62-19FB-4B0B-8A83-66E4EB309C8E}">
      <dgm:prSet phldrT="[Text]"/>
      <dgm:spPr/>
      <dgm:t>
        <a:bodyPr/>
        <a:lstStyle/>
        <a:p>
          <a:r>
            <a:rPr lang="en-US" dirty="0"/>
            <a:t>Senior IT Developer</a:t>
          </a:r>
          <a:br>
            <a:rPr lang="en-US" dirty="0"/>
          </a:br>
          <a:r>
            <a:rPr lang="en-GB" dirty="0"/>
            <a:t>(Band 7)</a:t>
          </a:r>
        </a:p>
      </dgm:t>
    </dgm:pt>
    <dgm:pt modelId="{56270777-6648-4DDD-A247-2670A71EDD52}" type="parTrans" cxnId="{7DEE57A8-EC8C-43D1-8078-29393728B088}">
      <dgm:prSet/>
      <dgm:spPr/>
      <dgm:t>
        <a:bodyPr/>
        <a:lstStyle/>
        <a:p>
          <a:endParaRPr lang="en-GB"/>
        </a:p>
      </dgm:t>
    </dgm:pt>
    <dgm:pt modelId="{13BE6940-10BE-4031-8300-4F7FFC1572F3}" type="sibTrans" cxnId="{7DEE57A8-EC8C-43D1-8078-29393728B088}">
      <dgm:prSet/>
      <dgm:spPr/>
      <dgm:t>
        <a:bodyPr/>
        <a:lstStyle/>
        <a:p>
          <a:endParaRPr lang="en-GB"/>
        </a:p>
      </dgm:t>
    </dgm:pt>
    <dgm:pt modelId="{8365004D-358E-4158-8401-5878F00A7214}">
      <dgm:prSet phldrT="[Text]"/>
      <dgm:spPr/>
      <dgm:t>
        <a:bodyPr/>
        <a:lstStyle/>
        <a:p>
          <a:r>
            <a:rPr lang="en-US" dirty="0"/>
            <a:t>IT Developer</a:t>
          </a:r>
          <a:br>
            <a:rPr lang="en-US" dirty="0"/>
          </a:br>
          <a:r>
            <a:rPr lang="en-US" dirty="0"/>
            <a:t>(</a:t>
          </a:r>
          <a:r>
            <a:rPr lang="en-GB" dirty="0"/>
            <a:t>Band 6)</a:t>
          </a:r>
        </a:p>
      </dgm:t>
    </dgm:pt>
    <dgm:pt modelId="{1681AF19-0760-4E8E-9A38-BAD6726CA2A3}" type="parTrans" cxnId="{8310C1E2-0D28-4F50-88F7-481706727ABF}">
      <dgm:prSet/>
      <dgm:spPr/>
      <dgm:t>
        <a:bodyPr/>
        <a:lstStyle/>
        <a:p>
          <a:endParaRPr lang="en-GB"/>
        </a:p>
      </dgm:t>
    </dgm:pt>
    <dgm:pt modelId="{6F0C7AAE-1854-4348-B31D-6382F120E2E6}" type="sibTrans" cxnId="{8310C1E2-0D28-4F50-88F7-481706727ABF}">
      <dgm:prSet/>
      <dgm:spPr/>
      <dgm:t>
        <a:bodyPr/>
        <a:lstStyle/>
        <a:p>
          <a:endParaRPr lang="en-GB"/>
        </a:p>
      </dgm:t>
    </dgm:pt>
    <dgm:pt modelId="{2CBD756E-51C7-4925-8177-DA00CA075D4B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A26DC0DB-82F5-4D66-9905-970B5E9A61EA}" type="parTrans" cxnId="{F1C6FEB2-356F-4776-940A-C2DC4A48DC72}">
      <dgm:prSet/>
      <dgm:spPr/>
      <dgm:t>
        <a:bodyPr/>
        <a:lstStyle/>
        <a:p>
          <a:endParaRPr lang="en-GB"/>
        </a:p>
      </dgm:t>
    </dgm:pt>
    <dgm:pt modelId="{7C230F43-25AE-4291-AB1C-FCC0FE25217A}" type="sibTrans" cxnId="{F1C6FEB2-356F-4776-940A-C2DC4A48DC72}">
      <dgm:prSet/>
      <dgm:spPr/>
      <dgm:t>
        <a:bodyPr/>
        <a:lstStyle/>
        <a:p>
          <a:endParaRPr lang="en-GB"/>
        </a:p>
      </dgm:t>
    </dgm:pt>
    <dgm:pt modelId="{2FD7D257-EF31-49A3-BAAC-3A19A5F3AEBE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r>
            <a:rPr lang="en-GB" dirty="0"/>
            <a:t>(Band 5)</a:t>
          </a:r>
        </a:p>
      </dgm:t>
    </dgm:pt>
    <dgm:pt modelId="{6F562636-8BF9-4D59-80DA-F443C44AC63B}" type="parTrans" cxnId="{4A6AEE56-7F6A-4FA5-9B23-C659AE6483EE}">
      <dgm:prSet/>
      <dgm:spPr/>
      <dgm:t>
        <a:bodyPr/>
        <a:lstStyle/>
        <a:p>
          <a:endParaRPr lang="en-GB"/>
        </a:p>
      </dgm:t>
    </dgm:pt>
    <dgm:pt modelId="{A83E7128-7A4B-4C64-84D3-17F494A9CD1F}" type="sibTrans" cxnId="{4A6AEE56-7F6A-4FA5-9B23-C659AE6483EE}">
      <dgm:prSet/>
      <dgm:spPr/>
      <dgm:t>
        <a:bodyPr/>
        <a:lstStyle/>
        <a:p>
          <a:endParaRPr lang="en-GB"/>
        </a:p>
      </dgm:t>
    </dgm:pt>
    <dgm:pt modelId="{8AC1A7B3-902F-4904-A224-9689CC4D4C64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A0292D20-715B-468A-947A-058B3A1A74A7}" type="parTrans" cxnId="{49B259D7-A51A-4D2F-BFF0-553102C7CD19}">
      <dgm:prSet/>
      <dgm:spPr/>
      <dgm:t>
        <a:bodyPr/>
        <a:lstStyle/>
        <a:p>
          <a:endParaRPr lang="en-GB"/>
        </a:p>
      </dgm:t>
    </dgm:pt>
    <dgm:pt modelId="{2633950A-9F25-4105-80D0-A64FDE8D072E}" type="sibTrans" cxnId="{49B259D7-A51A-4D2F-BFF0-553102C7CD19}">
      <dgm:prSet/>
      <dgm:spPr/>
      <dgm:t>
        <a:bodyPr/>
        <a:lstStyle/>
        <a:p>
          <a:endParaRPr lang="en-GB"/>
        </a:p>
      </dgm:t>
    </dgm:pt>
    <dgm:pt modelId="{BFFF9308-DBC6-4340-9B88-9A782F4BB364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9080B580-C4EE-4E08-81EE-2B82F74DEE23}" type="parTrans" cxnId="{B60C41E9-F01E-48D7-A987-FEE9960E3553}">
      <dgm:prSet/>
      <dgm:spPr/>
      <dgm:t>
        <a:bodyPr/>
        <a:lstStyle/>
        <a:p>
          <a:endParaRPr lang="en-GB"/>
        </a:p>
      </dgm:t>
    </dgm:pt>
    <dgm:pt modelId="{5B336649-AF68-43CD-8EFD-DDFC869E6850}" type="sibTrans" cxnId="{B60C41E9-F01E-48D7-A987-FEE9960E3553}">
      <dgm:prSet/>
      <dgm:spPr/>
      <dgm:t>
        <a:bodyPr/>
        <a:lstStyle/>
        <a:p>
          <a:endParaRPr lang="en-GB"/>
        </a:p>
      </dgm:t>
    </dgm:pt>
    <dgm:pt modelId="{0ED9F788-406A-4D81-92B8-3ECE180927DB}">
      <dgm:prSet phldrT="[Text]"/>
      <dgm:spPr/>
      <dgm:t>
        <a:bodyPr/>
        <a:lstStyle/>
        <a:p>
          <a:r>
            <a:rPr lang="en-GB" dirty="0"/>
            <a:t>IT Integration Analyst</a:t>
          </a:r>
          <a:br>
            <a:rPr lang="en-GB" dirty="0"/>
          </a:br>
          <a:r>
            <a:rPr lang="en-GB" dirty="0"/>
            <a:t>(Band 7)</a:t>
          </a:r>
        </a:p>
      </dgm:t>
    </dgm:pt>
    <dgm:pt modelId="{A62B6389-8432-47DC-8C50-01B2339358AA}" type="parTrans" cxnId="{724C17EC-0413-45F5-B6AB-B7188669A631}">
      <dgm:prSet/>
      <dgm:spPr/>
      <dgm:t>
        <a:bodyPr/>
        <a:lstStyle/>
        <a:p>
          <a:endParaRPr lang="en-GB"/>
        </a:p>
      </dgm:t>
    </dgm:pt>
    <dgm:pt modelId="{913C34E6-2505-4EEA-80BE-ECAC5A66A678}" type="sibTrans" cxnId="{724C17EC-0413-45F5-B6AB-B7188669A631}">
      <dgm:prSet/>
      <dgm:spPr/>
      <dgm:t>
        <a:bodyPr/>
        <a:lstStyle/>
        <a:p>
          <a:endParaRPr lang="en-GB"/>
        </a:p>
      </dgm:t>
    </dgm:pt>
    <dgm:pt modelId="{1566F7B7-8A01-4A39-8247-A58BD877E134}" type="asst">
      <dgm:prSet/>
      <dgm:spPr/>
      <dgm:t>
        <a:bodyPr/>
        <a:lstStyle/>
        <a:p>
          <a:r>
            <a:rPr lang="en-GB" dirty="0"/>
            <a:t>IT Project Officer            </a:t>
          </a:r>
          <a:br>
            <a:rPr lang="en-GB" dirty="0"/>
          </a:br>
          <a:r>
            <a:rPr lang="en-GB" dirty="0"/>
            <a:t>(Band 4)</a:t>
          </a:r>
        </a:p>
      </dgm:t>
    </dgm:pt>
    <dgm:pt modelId="{75793474-95D1-41CB-84C4-2B6118EF85CA}" type="parTrans" cxnId="{5CAD583C-9EFB-4E1A-B3BA-032971C35B69}">
      <dgm:prSet/>
      <dgm:spPr/>
      <dgm:t>
        <a:bodyPr/>
        <a:lstStyle/>
        <a:p>
          <a:endParaRPr lang="en-GB"/>
        </a:p>
      </dgm:t>
    </dgm:pt>
    <dgm:pt modelId="{F6EA85DF-3ADF-473C-A1F7-49EAFEEFB9CF}" type="sibTrans" cxnId="{5CAD583C-9EFB-4E1A-B3BA-032971C35B69}">
      <dgm:prSet/>
      <dgm:spPr/>
      <dgm:t>
        <a:bodyPr/>
        <a:lstStyle/>
        <a:p>
          <a:endParaRPr lang="en-GB"/>
        </a:p>
      </dgm:t>
    </dgm:pt>
    <dgm:pt modelId="{0D5237D8-281A-4749-922B-CE82D003396B}">
      <dgm:prSet/>
      <dgm:spPr/>
      <dgm:t>
        <a:bodyPr/>
        <a:lstStyle/>
        <a:p>
          <a:r>
            <a:rPr lang="en-GB" dirty="0"/>
            <a:t>IT Trainer</a:t>
          </a:r>
          <a:br>
            <a:rPr lang="en-GB" dirty="0"/>
          </a:br>
          <a:r>
            <a:rPr lang="en-GB" dirty="0"/>
            <a:t>(Band 5)</a:t>
          </a:r>
        </a:p>
      </dgm:t>
    </dgm:pt>
    <dgm:pt modelId="{65D34B29-7C42-4597-8E01-AF8425ABD2A2}" type="sibTrans" cxnId="{120EFB4E-971B-442A-92E9-FFE48C819113}">
      <dgm:prSet/>
      <dgm:spPr/>
      <dgm:t>
        <a:bodyPr/>
        <a:lstStyle/>
        <a:p>
          <a:endParaRPr lang="en-GB"/>
        </a:p>
      </dgm:t>
    </dgm:pt>
    <dgm:pt modelId="{1135AB3C-9495-4CF0-B2CE-F922F817F69C}" type="parTrans" cxnId="{120EFB4E-971B-442A-92E9-FFE48C819113}">
      <dgm:prSet/>
      <dgm:spPr/>
      <dgm:t>
        <a:bodyPr/>
        <a:lstStyle/>
        <a:p>
          <a:endParaRPr lang="en-GB"/>
        </a:p>
      </dgm:t>
    </dgm:pt>
    <dgm:pt modelId="{027CC442-021D-4D5E-9F8F-8F5728762460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r>
            <a:rPr lang="en-US" dirty="0"/>
            <a:t>(</a:t>
          </a:r>
          <a:r>
            <a:rPr lang="en-GB" dirty="0"/>
            <a:t>Band 5)</a:t>
          </a:r>
        </a:p>
      </dgm:t>
    </dgm:pt>
    <dgm:pt modelId="{B9AB1B21-9FD9-405D-A82E-7D63184DAE3A}" type="parTrans" cxnId="{C65E337E-4214-4829-B898-733190866DDD}">
      <dgm:prSet/>
      <dgm:spPr/>
      <dgm:t>
        <a:bodyPr/>
        <a:lstStyle/>
        <a:p>
          <a:endParaRPr lang="en-GB"/>
        </a:p>
      </dgm:t>
    </dgm:pt>
    <dgm:pt modelId="{21CF9E32-D447-4A20-987C-CDC7D52E7688}" type="sibTrans" cxnId="{C65E337E-4214-4829-B898-733190866DDD}">
      <dgm:prSet/>
      <dgm:spPr/>
      <dgm:t>
        <a:bodyPr/>
        <a:lstStyle/>
        <a:p>
          <a:endParaRPr lang="en-GB"/>
        </a:p>
      </dgm:t>
    </dgm:pt>
    <dgm:pt modelId="{6889F6FE-D1D4-427A-8804-11137EBBC951}">
      <dgm:prSet phldrT="[Text]"/>
      <dgm:spPr/>
      <dgm:t>
        <a:bodyPr/>
        <a:lstStyle/>
        <a:p>
          <a:r>
            <a:rPr lang="en-US" dirty="0"/>
            <a:t>IT Integration Analyst</a:t>
          </a:r>
          <a:br>
            <a:rPr lang="en-US" dirty="0"/>
          </a:br>
          <a:r>
            <a:rPr lang="en-US" dirty="0"/>
            <a:t>(</a:t>
          </a:r>
          <a:r>
            <a:rPr lang="en-GB" dirty="0"/>
            <a:t>Band 6)</a:t>
          </a:r>
        </a:p>
      </dgm:t>
    </dgm:pt>
    <dgm:pt modelId="{BC1871BF-F625-45C9-B645-1E878C1E2818}" type="parTrans" cxnId="{F4081BCB-A63F-4AFA-8BC0-88B2CB78C58F}">
      <dgm:prSet/>
      <dgm:spPr/>
      <dgm:t>
        <a:bodyPr/>
        <a:lstStyle/>
        <a:p>
          <a:endParaRPr lang="en-GB"/>
        </a:p>
      </dgm:t>
    </dgm:pt>
    <dgm:pt modelId="{D053D894-FAAD-4BD2-B1E8-26E3293D85C6}" type="sibTrans" cxnId="{F4081BCB-A63F-4AFA-8BC0-88B2CB78C58F}">
      <dgm:prSet/>
      <dgm:spPr/>
      <dgm:t>
        <a:bodyPr/>
        <a:lstStyle/>
        <a:p>
          <a:endParaRPr lang="en-GB"/>
        </a:p>
      </dgm:t>
    </dgm:pt>
    <dgm:pt modelId="{144D31D4-6BE4-448B-B1C2-14A396633240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B6C35980-B8EB-44F5-80FF-4262AEF8BC13}" type="parTrans" cxnId="{87AE6E96-18EF-4F83-BB91-363B1B7B05A9}">
      <dgm:prSet/>
      <dgm:spPr/>
      <dgm:t>
        <a:bodyPr/>
        <a:lstStyle/>
        <a:p>
          <a:endParaRPr lang="en-GB"/>
        </a:p>
      </dgm:t>
    </dgm:pt>
    <dgm:pt modelId="{4BD44782-A8DB-44A3-91E4-7A71A119FE55}" type="sibTrans" cxnId="{87AE6E96-18EF-4F83-BB91-363B1B7B05A9}">
      <dgm:prSet/>
      <dgm:spPr/>
      <dgm:t>
        <a:bodyPr/>
        <a:lstStyle/>
        <a:p>
          <a:endParaRPr lang="en-GB"/>
        </a:p>
      </dgm:t>
    </dgm:pt>
    <dgm:pt modelId="{694E3288-BAA6-4628-9C86-50F65DF48E74}">
      <dgm:prSet/>
      <dgm:spPr/>
      <dgm:t>
        <a:bodyPr/>
        <a:lstStyle/>
        <a:p>
          <a:r>
            <a:rPr lang="en-GB" dirty="0"/>
            <a:t>CCIO</a:t>
          </a:r>
          <a:br>
            <a:rPr lang="en-GB" dirty="0"/>
          </a:br>
          <a:r>
            <a:rPr lang="en-GB" dirty="0"/>
            <a:t>(Consultant)</a:t>
          </a:r>
        </a:p>
      </dgm:t>
    </dgm:pt>
    <dgm:pt modelId="{47705782-1990-44A0-948B-893E2413D025}" type="parTrans" cxnId="{C1E90342-59BB-4DF6-A8E5-98FCCD23F638}">
      <dgm:prSet/>
      <dgm:spPr>
        <a:ln>
          <a:solidFill>
            <a:schemeClr val="accent1"/>
          </a:solidFill>
          <a:prstDash val="dash"/>
        </a:ln>
      </dgm:spPr>
      <dgm:t>
        <a:bodyPr/>
        <a:lstStyle/>
        <a:p>
          <a:endParaRPr lang="en-GB"/>
        </a:p>
      </dgm:t>
    </dgm:pt>
    <dgm:pt modelId="{CBB77DEB-06D6-47F2-9D01-8108EE8D57A9}" type="sibTrans" cxnId="{C1E90342-59BB-4DF6-A8E5-98FCCD23F638}">
      <dgm:prSet/>
      <dgm:spPr/>
      <dgm:t>
        <a:bodyPr/>
        <a:lstStyle/>
        <a:p>
          <a:endParaRPr lang="en-GB"/>
        </a:p>
      </dgm:t>
    </dgm:pt>
    <dgm:pt modelId="{3E6BBF24-29E1-40AF-9A16-4E3B711B9E29}">
      <dgm:prSet phldrT="[Text]"/>
      <dgm:spPr/>
      <dgm:t>
        <a:bodyPr/>
        <a:lstStyle/>
        <a:p>
          <a:r>
            <a:rPr lang="en-GB" dirty="0"/>
            <a:t>Head of I.T. Technical Services</a:t>
          </a:r>
          <a:br>
            <a:rPr lang="en-GB" dirty="0"/>
          </a:br>
          <a:r>
            <a:rPr lang="en-GB" dirty="0"/>
            <a:t>(Band 8C)</a:t>
          </a:r>
        </a:p>
      </dgm:t>
    </dgm:pt>
    <dgm:pt modelId="{6285CC3A-1103-48CE-8110-9B712C95F79A}" type="parTrans" cxnId="{D8E0A56A-5151-4233-93F4-2D584F30C5A9}">
      <dgm:prSet/>
      <dgm:spPr/>
      <dgm:t>
        <a:bodyPr/>
        <a:lstStyle/>
        <a:p>
          <a:endParaRPr lang="en-GB"/>
        </a:p>
      </dgm:t>
    </dgm:pt>
    <dgm:pt modelId="{47D4F9E6-EE57-4D64-BC2C-4589CB2F57D3}" type="sibTrans" cxnId="{D8E0A56A-5151-4233-93F4-2D584F30C5A9}">
      <dgm:prSet/>
      <dgm:spPr/>
      <dgm:t>
        <a:bodyPr/>
        <a:lstStyle/>
        <a:p>
          <a:endParaRPr lang="en-GB"/>
        </a:p>
      </dgm:t>
    </dgm:pt>
    <dgm:pt modelId="{93473B04-AE02-4A53-9E00-B87120763BF9}">
      <dgm:prSet/>
      <dgm:spPr/>
      <dgm:t>
        <a:bodyPr/>
        <a:lstStyle/>
        <a:p>
          <a:r>
            <a:rPr lang="en-GB" dirty="0"/>
            <a:t>CNIO</a:t>
          </a:r>
          <a:br>
            <a:rPr lang="en-GB" dirty="0"/>
          </a:br>
          <a:r>
            <a:rPr lang="en-GB" dirty="0"/>
            <a:t>(Band 8B)</a:t>
          </a:r>
        </a:p>
      </dgm:t>
    </dgm:pt>
    <dgm:pt modelId="{70EFB47C-4E9B-4EB6-B48D-881D31D1559F}" type="sibTrans" cxnId="{25C946CD-984B-4A31-881C-3E1BE6CBB3A8}">
      <dgm:prSet/>
      <dgm:spPr/>
      <dgm:t>
        <a:bodyPr/>
        <a:lstStyle/>
        <a:p>
          <a:endParaRPr lang="en-GB"/>
        </a:p>
      </dgm:t>
    </dgm:pt>
    <dgm:pt modelId="{635CCAAF-36A8-4589-BB72-38750FDBD40E}" type="parTrans" cxnId="{25C946CD-984B-4A31-881C-3E1BE6CBB3A8}">
      <dgm:prSet/>
      <dgm:spPr/>
      <dgm:t>
        <a:bodyPr/>
        <a:lstStyle/>
        <a:p>
          <a:endParaRPr lang="en-GB"/>
        </a:p>
      </dgm:t>
    </dgm:pt>
    <dgm:pt modelId="{3CD708A6-8BF5-4730-AE80-BF6EC48CE5F7}">
      <dgm:prSet/>
      <dgm:spPr/>
      <dgm:t>
        <a:bodyPr/>
        <a:lstStyle/>
        <a:p>
          <a:r>
            <a:rPr lang="en-GB" dirty="0"/>
            <a:t>Deputy CNIO</a:t>
          </a:r>
          <a:br>
            <a:rPr lang="en-GB" dirty="0"/>
          </a:br>
          <a:r>
            <a:rPr lang="en-GB" dirty="0"/>
            <a:t>(Band 8A)</a:t>
          </a:r>
        </a:p>
      </dgm:t>
    </dgm:pt>
    <dgm:pt modelId="{3D0EF848-69D5-48DA-A19A-B656BDB28002}" type="sibTrans" cxnId="{9210A319-AFA8-44B2-8211-32B43082EFB0}">
      <dgm:prSet/>
      <dgm:spPr/>
      <dgm:t>
        <a:bodyPr/>
        <a:lstStyle/>
        <a:p>
          <a:endParaRPr lang="en-GB"/>
        </a:p>
      </dgm:t>
    </dgm:pt>
    <dgm:pt modelId="{458CFE24-9E56-42DD-AC47-D45525316926}" type="parTrans" cxnId="{9210A319-AFA8-44B2-8211-32B43082EFB0}">
      <dgm:prSet/>
      <dgm:spPr/>
      <dgm:t>
        <a:bodyPr/>
        <a:lstStyle/>
        <a:p>
          <a:endParaRPr lang="en-GB"/>
        </a:p>
      </dgm:t>
    </dgm:pt>
    <dgm:pt modelId="{2EEFB708-4F60-4137-AE89-22ECCA4C9826}">
      <dgm:prSet/>
      <dgm:spPr/>
      <dgm:t>
        <a:bodyPr/>
        <a:lstStyle/>
        <a:p>
          <a:r>
            <a:rPr lang="en-GB"/>
            <a:t>Maternity </a:t>
          </a:r>
          <a:r>
            <a:rPr lang="en-GB" dirty="0"/>
            <a:t>Informatics Analyst</a:t>
          </a:r>
          <a:br>
            <a:rPr lang="en-GB" dirty="0"/>
          </a:br>
          <a:r>
            <a:rPr lang="en-GB" dirty="0"/>
            <a:t>(Band 7)</a:t>
          </a:r>
        </a:p>
      </dgm:t>
    </dgm:pt>
    <dgm:pt modelId="{169D8CD9-9FB7-48FE-81B1-706D88A0F877}" type="parTrans" cxnId="{633802B9-9DEB-42A7-AB78-EBD359483558}">
      <dgm:prSet/>
      <dgm:spPr/>
      <dgm:t>
        <a:bodyPr/>
        <a:lstStyle/>
        <a:p>
          <a:endParaRPr lang="en-GB"/>
        </a:p>
      </dgm:t>
    </dgm:pt>
    <dgm:pt modelId="{DEC9E5A0-A690-4440-A6C8-48433EAD9E10}" type="sibTrans" cxnId="{633802B9-9DEB-42A7-AB78-EBD359483558}">
      <dgm:prSet/>
      <dgm:spPr/>
      <dgm:t>
        <a:bodyPr/>
        <a:lstStyle/>
        <a:p>
          <a:endParaRPr lang="en-GB"/>
        </a:p>
      </dgm:t>
    </dgm:pt>
    <dgm:pt modelId="{C3AA2DED-DAC7-48C7-A9E6-7A6725F7141E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Development Senior Analyst</a:t>
          </a:r>
          <a:br>
            <a:rPr lang="en-GB" dirty="0"/>
          </a:br>
          <a:r>
            <a:rPr lang="en-GB" dirty="0"/>
            <a:t>(Band 7)</a:t>
          </a:r>
        </a:p>
      </dgm:t>
    </dgm:pt>
    <dgm:pt modelId="{9D5D5988-C59C-4952-BE5F-4A07415292C8}" type="parTrans" cxnId="{57AFE4F5-9D6C-4E24-96B6-234C43FA808A}">
      <dgm:prSet/>
      <dgm:spPr/>
      <dgm:t>
        <a:bodyPr/>
        <a:lstStyle/>
        <a:p>
          <a:endParaRPr lang="en-GB"/>
        </a:p>
      </dgm:t>
    </dgm:pt>
    <dgm:pt modelId="{D6A4157E-4AFC-491C-9BB0-FA64D37A2E18}" type="sibTrans" cxnId="{57AFE4F5-9D6C-4E24-96B6-234C43FA808A}">
      <dgm:prSet/>
      <dgm:spPr/>
      <dgm:t>
        <a:bodyPr/>
        <a:lstStyle/>
        <a:p>
          <a:endParaRPr lang="en-GB"/>
        </a:p>
      </dgm:t>
    </dgm:pt>
    <dgm:pt modelId="{0ED17003-C111-46C3-8058-FC788B404623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Development Analyst </a:t>
          </a:r>
          <a:br>
            <a:rPr lang="en-GB" dirty="0"/>
          </a:br>
          <a:r>
            <a:rPr lang="en-GB" dirty="0"/>
            <a:t>(Band 6)</a:t>
          </a:r>
        </a:p>
      </dgm:t>
    </dgm:pt>
    <dgm:pt modelId="{C3E1407A-54DF-466A-A032-2AC9F2D8228F}" type="parTrans" cxnId="{5376E3DF-6232-44FF-B91E-C3A1E01ADC97}">
      <dgm:prSet/>
      <dgm:spPr/>
      <dgm:t>
        <a:bodyPr/>
        <a:lstStyle/>
        <a:p>
          <a:endParaRPr lang="en-GB"/>
        </a:p>
      </dgm:t>
    </dgm:pt>
    <dgm:pt modelId="{6D2A170D-DFA0-4F1F-8C60-AAC02FD53221}" type="sibTrans" cxnId="{5376E3DF-6232-44FF-B91E-C3A1E01ADC97}">
      <dgm:prSet/>
      <dgm:spPr/>
      <dgm:t>
        <a:bodyPr/>
        <a:lstStyle/>
        <a:p>
          <a:endParaRPr lang="en-GB"/>
        </a:p>
      </dgm:t>
    </dgm:pt>
    <dgm:pt modelId="{F6B5B2E9-0BE6-4BDA-A7C8-487829697120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Test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C372A2B7-C681-4725-862F-6FD0F79FDACF}" type="parTrans" cxnId="{66C07315-29FD-4EDD-BAA6-976C40068980}">
      <dgm:prSet/>
      <dgm:spPr/>
      <dgm:t>
        <a:bodyPr/>
        <a:lstStyle/>
        <a:p>
          <a:endParaRPr lang="en-GB"/>
        </a:p>
      </dgm:t>
    </dgm:pt>
    <dgm:pt modelId="{DF954BFD-5EF7-4494-9FC0-E955C0FB8CDD}" type="sibTrans" cxnId="{66C07315-29FD-4EDD-BAA6-976C40068980}">
      <dgm:prSet/>
      <dgm:spPr/>
      <dgm:t>
        <a:bodyPr/>
        <a:lstStyle/>
        <a:p>
          <a:endParaRPr lang="en-GB"/>
        </a:p>
      </dgm:t>
    </dgm:pt>
    <dgm:pt modelId="{33F29C0F-F2A7-430C-9A78-0DA7EC3A6D81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Project Manager</a:t>
          </a:r>
          <a:br>
            <a:rPr lang="en-GB" dirty="0"/>
          </a:br>
          <a:r>
            <a:rPr lang="en-GB" dirty="0"/>
            <a:t>(Band 7)</a:t>
          </a:r>
        </a:p>
      </dgm:t>
    </dgm:pt>
    <dgm:pt modelId="{FFDE9801-9CB1-45D2-873D-F6FD74276A8D}" type="parTrans" cxnId="{EAE4FDF0-A67C-4078-B96D-8BA0062732EE}">
      <dgm:prSet/>
      <dgm:spPr/>
      <dgm:t>
        <a:bodyPr/>
        <a:lstStyle/>
        <a:p>
          <a:endParaRPr lang="en-GB"/>
        </a:p>
      </dgm:t>
    </dgm:pt>
    <dgm:pt modelId="{60ECC37F-229D-42CD-AB9B-8B1FDE34AED4}" type="sibTrans" cxnId="{EAE4FDF0-A67C-4078-B96D-8BA0062732EE}">
      <dgm:prSet/>
      <dgm:spPr/>
      <dgm:t>
        <a:bodyPr/>
        <a:lstStyle/>
        <a:p>
          <a:endParaRPr lang="en-GB"/>
        </a:p>
      </dgm:t>
    </dgm:pt>
    <dgm:pt modelId="{65CF4636-2473-41D6-B3C7-2872958A29D5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r>
            <a:rPr lang="en-GB" dirty="0"/>
            <a:t>(Band 5)</a:t>
          </a:r>
        </a:p>
      </dgm:t>
    </dgm:pt>
    <dgm:pt modelId="{1576E502-1EEB-4A6C-96F8-7A55C2E4FB64}" type="parTrans" cxnId="{AE4C2B43-C7CA-441B-8DE5-CE848F926F4A}">
      <dgm:prSet/>
      <dgm:spPr/>
      <dgm:t>
        <a:bodyPr/>
        <a:lstStyle/>
        <a:p>
          <a:endParaRPr lang="en-GB"/>
        </a:p>
      </dgm:t>
    </dgm:pt>
    <dgm:pt modelId="{E3321B86-56E7-4FC5-AE9D-AC32A8FE51E9}" type="sibTrans" cxnId="{AE4C2B43-C7CA-441B-8DE5-CE848F926F4A}">
      <dgm:prSet/>
      <dgm:spPr/>
      <dgm:t>
        <a:bodyPr/>
        <a:lstStyle/>
        <a:p>
          <a:endParaRPr lang="en-GB"/>
        </a:p>
      </dgm:t>
    </dgm:pt>
    <dgm:pt modelId="{7190B7A5-FB98-43C8-9FC0-7669C13A1C00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r>
            <a:rPr lang="en-GB" dirty="0"/>
            <a:t>(Band 5)</a:t>
          </a:r>
        </a:p>
      </dgm:t>
    </dgm:pt>
    <dgm:pt modelId="{88161CC9-9BCC-4438-9370-EEB3CE3AF558}" type="parTrans" cxnId="{1648F8B2-AA6E-42B3-A4E5-829792A5819E}">
      <dgm:prSet/>
      <dgm:spPr/>
      <dgm:t>
        <a:bodyPr/>
        <a:lstStyle/>
        <a:p>
          <a:endParaRPr lang="en-GB"/>
        </a:p>
      </dgm:t>
    </dgm:pt>
    <dgm:pt modelId="{BBDDFB08-B78D-4ECA-B10F-7A638EA6E66B}" type="sibTrans" cxnId="{1648F8B2-AA6E-42B3-A4E5-829792A5819E}">
      <dgm:prSet/>
      <dgm:spPr/>
      <dgm:t>
        <a:bodyPr/>
        <a:lstStyle/>
        <a:p>
          <a:endParaRPr lang="en-GB"/>
        </a:p>
      </dgm:t>
    </dgm:pt>
    <dgm:pt modelId="{1DBFD3EB-431E-4122-ACAE-5DA234455E6B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FF8B49C4-1364-4025-B342-8F11B49A7C6A}" type="parTrans" cxnId="{C5856A01-2AC8-4AA6-8DE7-4B8C1223396F}">
      <dgm:prSet/>
      <dgm:spPr/>
      <dgm:t>
        <a:bodyPr/>
        <a:lstStyle/>
        <a:p>
          <a:endParaRPr lang="en-GB"/>
        </a:p>
      </dgm:t>
    </dgm:pt>
    <dgm:pt modelId="{74529ED8-DC64-4906-BDC1-4F480F83FC0C}" type="sibTrans" cxnId="{C5856A01-2AC8-4AA6-8DE7-4B8C1223396F}">
      <dgm:prSet/>
      <dgm:spPr/>
      <dgm:t>
        <a:bodyPr/>
        <a:lstStyle/>
        <a:p>
          <a:endParaRPr lang="en-GB"/>
        </a:p>
      </dgm:t>
    </dgm:pt>
    <dgm:pt modelId="{33EC9397-66C5-47E2-8BE6-5D564992D97E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r>
            <a:rPr lang="en-GB" dirty="0"/>
            <a:t>(Band 5)</a:t>
          </a:r>
        </a:p>
      </dgm:t>
    </dgm:pt>
    <dgm:pt modelId="{13C67E75-98EF-46FC-8128-99AFE806387C}" type="parTrans" cxnId="{7231E0EE-8309-480A-8714-35D9EE890349}">
      <dgm:prSet/>
      <dgm:spPr/>
      <dgm:t>
        <a:bodyPr/>
        <a:lstStyle/>
        <a:p>
          <a:endParaRPr lang="en-GB"/>
        </a:p>
      </dgm:t>
    </dgm:pt>
    <dgm:pt modelId="{956FEBBC-E4AB-46A9-9A9F-5FAD804E115E}" type="sibTrans" cxnId="{7231E0EE-8309-480A-8714-35D9EE890349}">
      <dgm:prSet/>
      <dgm:spPr/>
      <dgm:t>
        <a:bodyPr/>
        <a:lstStyle/>
        <a:p>
          <a:endParaRPr lang="en-GB"/>
        </a:p>
      </dgm:t>
    </dgm:pt>
    <dgm:pt modelId="{DED8CDA3-C7E3-46B7-AC95-465D222CC348}">
      <dgm:prSet/>
      <dgm:spPr/>
      <dgm:t>
        <a:bodyPr/>
        <a:lstStyle/>
        <a:p>
          <a:r>
            <a:rPr lang="en-GB" dirty="0"/>
            <a:t>IT Applications Programme Manager</a:t>
          </a:r>
          <a:br>
            <a:rPr lang="en-GB" dirty="0"/>
          </a:br>
          <a:r>
            <a:rPr lang="en-GB" dirty="0"/>
            <a:t>(Band 8A)</a:t>
          </a:r>
        </a:p>
      </dgm:t>
    </dgm:pt>
    <dgm:pt modelId="{AF9470F3-AB06-4D45-B577-74CF0D76A720}" type="parTrans" cxnId="{C07C13E4-3708-47B9-A3F3-D350325C4B2F}">
      <dgm:prSet/>
      <dgm:spPr/>
      <dgm:t>
        <a:bodyPr/>
        <a:lstStyle/>
        <a:p>
          <a:endParaRPr lang="en-GB"/>
        </a:p>
      </dgm:t>
    </dgm:pt>
    <dgm:pt modelId="{B9BF061C-F23E-4645-A3C6-3762E67099E5}" type="sibTrans" cxnId="{C07C13E4-3708-47B9-A3F3-D350325C4B2F}">
      <dgm:prSet/>
      <dgm:spPr/>
      <dgm:t>
        <a:bodyPr/>
        <a:lstStyle/>
        <a:p>
          <a:endParaRPr lang="en-GB"/>
        </a:p>
      </dgm:t>
    </dgm:pt>
    <dgm:pt modelId="{3F9E34A0-BBD0-4F64-9D4A-7C14608B8068}">
      <dgm:prSet/>
      <dgm:spPr/>
      <dgm:t>
        <a:bodyPr/>
        <a:lstStyle/>
        <a:p>
          <a:r>
            <a:rPr lang="en-GB" dirty="0"/>
            <a:t>IT Project Support</a:t>
          </a:r>
          <a:br>
            <a:rPr lang="en-GB" dirty="0"/>
          </a:br>
          <a:r>
            <a:rPr lang="en-GB" dirty="0"/>
            <a:t>(Band 4)</a:t>
          </a:r>
        </a:p>
      </dgm:t>
    </dgm:pt>
    <dgm:pt modelId="{25289FB0-3EEA-4D09-B7CC-84DC67B0EC65}" type="parTrans" cxnId="{2F799B72-14D3-45EC-AE05-CDA26AFCDC91}">
      <dgm:prSet/>
      <dgm:spPr/>
      <dgm:t>
        <a:bodyPr/>
        <a:lstStyle/>
        <a:p>
          <a:endParaRPr lang="en-GB"/>
        </a:p>
      </dgm:t>
    </dgm:pt>
    <dgm:pt modelId="{8B254145-C473-432F-B35C-185F6AFA2A44}" type="sibTrans" cxnId="{2F799B72-14D3-45EC-AE05-CDA26AFCDC91}">
      <dgm:prSet/>
      <dgm:spPr/>
      <dgm:t>
        <a:bodyPr/>
        <a:lstStyle/>
        <a:p>
          <a:endParaRPr lang="en-GB"/>
        </a:p>
      </dgm:t>
    </dgm:pt>
    <dgm:pt modelId="{5CF93744-8392-4A6C-88DD-BC6C88FC0942}">
      <dgm:prSet/>
      <dgm:spPr/>
      <dgm:t>
        <a:bodyPr/>
        <a:lstStyle/>
        <a:p>
          <a:r>
            <a:rPr lang="en-GB" dirty="0"/>
            <a:t>Information Manager</a:t>
          </a:r>
          <a:br>
            <a:rPr lang="en-GB" dirty="0"/>
          </a:br>
          <a:r>
            <a:rPr lang="en-GB" dirty="0"/>
            <a:t>(Band 8A)</a:t>
          </a:r>
        </a:p>
      </dgm:t>
    </dgm:pt>
    <dgm:pt modelId="{27070D03-AB63-4C93-973E-1B90B25F52CC}" type="parTrans" cxnId="{DC8B6E87-AC49-42DC-AE79-233FF8D62C51}">
      <dgm:prSet/>
      <dgm:spPr/>
      <dgm:t>
        <a:bodyPr/>
        <a:lstStyle/>
        <a:p>
          <a:endParaRPr lang="en-GB"/>
        </a:p>
      </dgm:t>
    </dgm:pt>
    <dgm:pt modelId="{6B7B6533-0F43-4E93-AFF9-2DF5DBC7FFB2}" type="sibTrans" cxnId="{DC8B6E87-AC49-42DC-AE79-233FF8D62C51}">
      <dgm:prSet/>
      <dgm:spPr/>
      <dgm:t>
        <a:bodyPr/>
        <a:lstStyle/>
        <a:p>
          <a:endParaRPr lang="en-GB"/>
        </a:p>
      </dgm:t>
    </dgm:pt>
    <dgm:pt modelId="{67C8AE49-BE11-4FBE-B246-949A21B15185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r>
            <a:rPr lang="en-GB" dirty="0"/>
            <a:t>(Band 4)</a:t>
          </a:r>
        </a:p>
      </dgm:t>
    </dgm:pt>
    <dgm:pt modelId="{F53C908B-BC27-4EE5-9375-DC7B33A7C450}" type="parTrans" cxnId="{40E0C7EB-EE99-4D35-91BD-A230155AB553}">
      <dgm:prSet/>
      <dgm:spPr/>
      <dgm:t>
        <a:bodyPr/>
        <a:lstStyle/>
        <a:p>
          <a:endParaRPr lang="en-GB"/>
        </a:p>
      </dgm:t>
    </dgm:pt>
    <dgm:pt modelId="{7BFB7CEC-D63D-4792-AB78-594147863B9F}" type="sibTrans" cxnId="{40E0C7EB-EE99-4D35-91BD-A230155AB553}">
      <dgm:prSet/>
      <dgm:spPr/>
      <dgm:t>
        <a:bodyPr/>
        <a:lstStyle/>
        <a:p>
          <a:endParaRPr lang="en-GB"/>
        </a:p>
      </dgm:t>
    </dgm:pt>
    <dgm:pt modelId="{49959965-A837-45D7-B735-D8782FC09A61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r>
            <a:rPr lang="en-GB" dirty="0"/>
            <a:t>(Band 4)</a:t>
          </a:r>
        </a:p>
      </dgm:t>
    </dgm:pt>
    <dgm:pt modelId="{1350552E-A88E-490B-AA6F-448858CF7C10}" type="parTrans" cxnId="{367C3157-95C2-4611-BF7F-0ADFDC211D74}">
      <dgm:prSet/>
      <dgm:spPr/>
      <dgm:t>
        <a:bodyPr/>
        <a:lstStyle/>
        <a:p>
          <a:endParaRPr lang="en-GB"/>
        </a:p>
      </dgm:t>
    </dgm:pt>
    <dgm:pt modelId="{115989BE-FD1F-4329-A0A4-BCADC8B12239}" type="sibTrans" cxnId="{367C3157-95C2-4611-BF7F-0ADFDC211D74}">
      <dgm:prSet/>
      <dgm:spPr/>
      <dgm:t>
        <a:bodyPr/>
        <a:lstStyle/>
        <a:p>
          <a:endParaRPr lang="en-GB"/>
        </a:p>
      </dgm:t>
    </dgm:pt>
    <dgm:pt modelId="{AA9D4A16-9BCE-40F8-934F-20B4A78723DF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r>
            <a:rPr lang="en-GB" dirty="0"/>
            <a:t>(Band 4)</a:t>
          </a:r>
        </a:p>
      </dgm:t>
    </dgm:pt>
    <dgm:pt modelId="{93ED7E42-BAB4-46BE-B75D-4DEC65D347C7}" type="parTrans" cxnId="{78BD1E30-A97F-481F-9FF0-684B91EE7BB7}">
      <dgm:prSet/>
      <dgm:spPr/>
      <dgm:t>
        <a:bodyPr/>
        <a:lstStyle/>
        <a:p>
          <a:endParaRPr lang="en-GB"/>
        </a:p>
      </dgm:t>
    </dgm:pt>
    <dgm:pt modelId="{6C0BE02D-AA99-4533-B491-D4437E919811}" type="sibTrans" cxnId="{78BD1E30-A97F-481F-9FF0-684B91EE7BB7}">
      <dgm:prSet/>
      <dgm:spPr/>
      <dgm:t>
        <a:bodyPr/>
        <a:lstStyle/>
        <a:p>
          <a:endParaRPr lang="en-GB"/>
        </a:p>
      </dgm:t>
    </dgm:pt>
    <dgm:pt modelId="{CEB61560-5C53-4E60-B27A-72AAF0986C20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r>
            <a:rPr lang="en-GB" dirty="0"/>
            <a:t>(Band 4)</a:t>
          </a:r>
        </a:p>
      </dgm:t>
    </dgm:pt>
    <dgm:pt modelId="{61ACA888-F469-49CD-8D43-A04F2EB0B465}" type="parTrans" cxnId="{EB4235B4-0BDF-457D-8A53-0BC09B5F3E4E}">
      <dgm:prSet/>
      <dgm:spPr/>
      <dgm:t>
        <a:bodyPr/>
        <a:lstStyle/>
        <a:p>
          <a:endParaRPr lang="en-GB"/>
        </a:p>
      </dgm:t>
    </dgm:pt>
    <dgm:pt modelId="{FA3F5902-C7D4-4B8E-A680-D8CB5C78B00C}" type="sibTrans" cxnId="{EB4235B4-0BDF-457D-8A53-0BC09B5F3E4E}">
      <dgm:prSet/>
      <dgm:spPr/>
      <dgm:t>
        <a:bodyPr/>
        <a:lstStyle/>
        <a:p>
          <a:endParaRPr lang="en-GB"/>
        </a:p>
      </dgm:t>
    </dgm:pt>
    <dgm:pt modelId="{AF2F8959-C629-4B23-83FC-05A9735953DB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r>
            <a:rPr lang="en-GB" dirty="0"/>
            <a:t>(Band 4)</a:t>
          </a:r>
        </a:p>
      </dgm:t>
    </dgm:pt>
    <dgm:pt modelId="{43CAA9C1-3893-4193-A010-AF31C12DAB57}" type="parTrans" cxnId="{ED3F0BA9-3941-4A56-8922-D1AB2AD7F0B0}">
      <dgm:prSet/>
      <dgm:spPr/>
      <dgm:t>
        <a:bodyPr/>
        <a:lstStyle/>
        <a:p>
          <a:endParaRPr lang="en-GB"/>
        </a:p>
      </dgm:t>
    </dgm:pt>
    <dgm:pt modelId="{05721F13-55F9-460F-8EAB-8820D2A60112}" type="sibTrans" cxnId="{ED3F0BA9-3941-4A56-8922-D1AB2AD7F0B0}">
      <dgm:prSet/>
      <dgm:spPr/>
      <dgm:t>
        <a:bodyPr/>
        <a:lstStyle/>
        <a:p>
          <a:endParaRPr lang="en-GB"/>
        </a:p>
      </dgm:t>
    </dgm:pt>
    <dgm:pt modelId="{DEF5CEA9-DB56-459A-97F3-FF969EE6E0FD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r>
            <a:rPr lang="en-GB" dirty="0"/>
            <a:t>(Band 4)</a:t>
          </a:r>
        </a:p>
      </dgm:t>
    </dgm:pt>
    <dgm:pt modelId="{86CAB105-9643-40D8-B35F-C89D6CF42AF2}" type="parTrans" cxnId="{58476CE7-28FF-4C6E-B24F-B82AF67EAD38}">
      <dgm:prSet/>
      <dgm:spPr/>
      <dgm:t>
        <a:bodyPr/>
        <a:lstStyle/>
        <a:p>
          <a:endParaRPr lang="en-GB"/>
        </a:p>
      </dgm:t>
    </dgm:pt>
    <dgm:pt modelId="{1A4853AD-AB99-421B-AA39-8E7CB3A9D844}" type="sibTrans" cxnId="{58476CE7-28FF-4C6E-B24F-B82AF67EAD38}">
      <dgm:prSet/>
      <dgm:spPr/>
      <dgm:t>
        <a:bodyPr/>
        <a:lstStyle/>
        <a:p>
          <a:endParaRPr lang="en-GB"/>
        </a:p>
      </dgm:t>
    </dgm:pt>
    <dgm:pt modelId="{900C8C0E-BB59-466B-B772-ECB9F95C3A44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AD7F6F1D-7AC6-48E2-A826-C0B8D62270AC}" type="parTrans" cxnId="{ECA78931-2B15-44F2-95FB-A25031521181}">
      <dgm:prSet/>
      <dgm:spPr/>
      <dgm:t>
        <a:bodyPr/>
        <a:lstStyle/>
        <a:p>
          <a:endParaRPr lang="en-GB"/>
        </a:p>
      </dgm:t>
    </dgm:pt>
    <dgm:pt modelId="{55B7F9D1-58B9-4F8B-A4EE-72E36197CDB4}" type="sibTrans" cxnId="{ECA78931-2B15-44F2-95FB-A25031521181}">
      <dgm:prSet/>
      <dgm:spPr/>
      <dgm:t>
        <a:bodyPr/>
        <a:lstStyle/>
        <a:p>
          <a:endParaRPr lang="en-GB"/>
        </a:p>
      </dgm:t>
    </dgm:pt>
    <dgm:pt modelId="{E0CDD2B7-80E7-4B75-8B54-67DA1CA2519E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746AE982-3214-400F-BF1F-980D2CB4520A}" type="parTrans" cxnId="{12F7FE44-D135-4197-BCCE-40ABD50BE8CE}">
      <dgm:prSet/>
      <dgm:spPr/>
      <dgm:t>
        <a:bodyPr/>
        <a:lstStyle/>
        <a:p>
          <a:endParaRPr lang="en-GB"/>
        </a:p>
      </dgm:t>
    </dgm:pt>
    <dgm:pt modelId="{76FDE6CB-21CA-425C-AE15-634A84D033BC}" type="sibTrans" cxnId="{12F7FE44-D135-4197-BCCE-40ABD50BE8CE}">
      <dgm:prSet/>
      <dgm:spPr/>
      <dgm:t>
        <a:bodyPr/>
        <a:lstStyle/>
        <a:p>
          <a:endParaRPr lang="en-GB"/>
        </a:p>
      </dgm:t>
    </dgm:pt>
    <dgm:pt modelId="{7079807E-CF29-41F4-84EB-550AEB91E1B5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9C4003CA-E6A7-474E-9BCC-8E8473828ED0}" type="parTrans" cxnId="{01828345-7CC3-44FE-848B-8D287E7F8F12}">
      <dgm:prSet/>
      <dgm:spPr/>
      <dgm:t>
        <a:bodyPr/>
        <a:lstStyle/>
        <a:p>
          <a:endParaRPr lang="en-GB"/>
        </a:p>
      </dgm:t>
    </dgm:pt>
    <dgm:pt modelId="{A79E22E1-62A5-421E-BAAA-FBFF26FD70A7}" type="sibTrans" cxnId="{01828345-7CC3-44FE-848B-8D287E7F8F12}">
      <dgm:prSet/>
      <dgm:spPr/>
      <dgm:t>
        <a:bodyPr/>
        <a:lstStyle/>
        <a:p>
          <a:endParaRPr lang="en-GB"/>
        </a:p>
      </dgm:t>
    </dgm:pt>
    <dgm:pt modelId="{BE9EC555-D1E0-446F-8F58-DD635ECCF887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12EA5BA4-CE76-4CAD-8D35-4137B4247984}" type="parTrans" cxnId="{7C32CC21-6D0B-4DE2-A1B2-0139032EE00A}">
      <dgm:prSet/>
      <dgm:spPr/>
      <dgm:t>
        <a:bodyPr/>
        <a:lstStyle/>
        <a:p>
          <a:endParaRPr lang="en-GB"/>
        </a:p>
      </dgm:t>
    </dgm:pt>
    <dgm:pt modelId="{D61538BB-6802-475F-BCE8-05900DF7E36F}" type="sibTrans" cxnId="{7C32CC21-6D0B-4DE2-A1B2-0139032EE00A}">
      <dgm:prSet/>
      <dgm:spPr/>
      <dgm:t>
        <a:bodyPr/>
        <a:lstStyle/>
        <a:p>
          <a:endParaRPr lang="en-GB"/>
        </a:p>
      </dgm:t>
    </dgm:pt>
    <dgm:pt modelId="{176245A4-C5E6-4C74-B4A5-6C1926D062AA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00FD31CD-BEBE-46A1-B882-AC9FC3A45FB6}" type="parTrans" cxnId="{7A3FEEAD-343B-43E2-AB84-ABE0E01542F7}">
      <dgm:prSet/>
      <dgm:spPr/>
      <dgm:t>
        <a:bodyPr/>
        <a:lstStyle/>
        <a:p>
          <a:endParaRPr lang="en-GB"/>
        </a:p>
      </dgm:t>
    </dgm:pt>
    <dgm:pt modelId="{12B63412-9DB7-4C88-AEB9-18A5C9C4E5B9}" type="sibTrans" cxnId="{7A3FEEAD-343B-43E2-AB84-ABE0E01542F7}">
      <dgm:prSet/>
      <dgm:spPr/>
      <dgm:t>
        <a:bodyPr/>
        <a:lstStyle/>
        <a:p>
          <a:endParaRPr lang="en-GB"/>
        </a:p>
      </dgm:t>
    </dgm:pt>
    <dgm:pt modelId="{A5D345F4-FF7D-4F29-956E-9CFE8D5140C1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B3FB3557-6945-4DDD-A660-F20CE9E6296E}" type="parTrans" cxnId="{DB4D959C-218F-4626-B542-7065B08697AF}">
      <dgm:prSet/>
      <dgm:spPr/>
      <dgm:t>
        <a:bodyPr/>
        <a:lstStyle/>
        <a:p>
          <a:endParaRPr lang="en-GB"/>
        </a:p>
      </dgm:t>
    </dgm:pt>
    <dgm:pt modelId="{7549A2D3-D7C1-4B47-A009-89DB270495FE}" type="sibTrans" cxnId="{DB4D959C-218F-4626-B542-7065B08697AF}">
      <dgm:prSet/>
      <dgm:spPr/>
      <dgm:t>
        <a:bodyPr/>
        <a:lstStyle/>
        <a:p>
          <a:endParaRPr lang="en-GB"/>
        </a:p>
      </dgm:t>
    </dgm:pt>
    <dgm:pt modelId="{2465C951-892F-4855-8D98-F47360D5651E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5D51CF3B-85C8-43C6-A3C1-2328A1A8933C}" type="parTrans" cxnId="{FDDB534E-1CCD-425C-BA86-F68895F19892}">
      <dgm:prSet/>
      <dgm:spPr/>
      <dgm:t>
        <a:bodyPr/>
        <a:lstStyle/>
        <a:p>
          <a:endParaRPr lang="en-GB"/>
        </a:p>
      </dgm:t>
    </dgm:pt>
    <dgm:pt modelId="{078F2ECA-48B3-4B91-998A-10A9CDF27223}" type="sibTrans" cxnId="{FDDB534E-1CCD-425C-BA86-F68895F19892}">
      <dgm:prSet/>
      <dgm:spPr/>
      <dgm:t>
        <a:bodyPr/>
        <a:lstStyle/>
        <a:p>
          <a:endParaRPr lang="en-GB"/>
        </a:p>
      </dgm:t>
    </dgm:pt>
    <dgm:pt modelId="{8DEFB42F-BDF3-4DCA-BA34-BB7105A3BC7E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r>
            <a:rPr lang="en-GB" dirty="0"/>
            <a:t>(Band 5)</a:t>
          </a:r>
        </a:p>
      </dgm:t>
    </dgm:pt>
    <dgm:pt modelId="{1CA94EDE-B91D-4E0C-947D-8B23132F0318}" type="parTrans" cxnId="{58CBED4C-C551-4A4E-9E9F-C9AF8878E059}">
      <dgm:prSet/>
      <dgm:spPr/>
      <dgm:t>
        <a:bodyPr/>
        <a:lstStyle/>
        <a:p>
          <a:endParaRPr lang="en-GB"/>
        </a:p>
      </dgm:t>
    </dgm:pt>
    <dgm:pt modelId="{14C017F6-FEFA-41B8-9D4F-111F8D796B39}" type="sibTrans" cxnId="{58CBED4C-C551-4A4E-9E9F-C9AF8878E059}">
      <dgm:prSet/>
      <dgm:spPr/>
      <dgm:t>
        <a:bodyPr/>
        <a:lstStyle/>
        <a:p>
          <a:endParaRPr lang="en-GB"/>
        </a:p>
      </dgm:t>
    </dgm:pt>
    <dgm:pt modelId="{00874D62-43C8-423F-A788-AF864824F8AD}">
      <dgm:prSet phldrT="[Text]"/>
      <dgm:spPr/>
      <dgm:t>
        <a:bodyPr/>
        <a:lstStyle/>
        <a:p>
          <a:r>
            <a:rPr lang="en-GB" dirty="0"/>
            <a:t>IT Service Desk Manager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AC594EED-BEA4-45DF-8691-B9CA0FCB697E}" type="parTrans" cxnId="{F2C2AFA0-DA51-4C2F-B760-633AB1949419}">
      <dgm:prSet/>
      <dgm:spPr/>
      <dgm:t>
        <a:bodyPr/>
        <a:lstStyle/>
        <a:p>
          <a:endParaRPr lang="en-GB"/>
        </a:p>
      </dgm:t>
    </dgm:pt>
    <dgm:pt modelId="{0798E2EA-B265-4C9A-B62C-FC16DE6DCDBE}" type="sibTrans" cxnId="{F2C2AFA0-DA51-4C2F-B760-633AB1949419}">
      <dgm:prSet/>
      <dgm:spPr/>
      <dgm:t>
        <a:bodyPr/>
        <a:lstStyle/>
        <a:p>
          <a:endParaRPr lang="en-GB"/>
        </a:p>
      </dgm:t>
    </dgm:pt>
    <dgm:pt modelId="{E05CA7AA-9F99-44AF-9172-F7BF70F925A5}">
      <dgm:prSet phldrT="[Text]"/>
      <dgm:spPr/>
      <dgm:t>
        <a:bodyPr/>
        <a:lstStyle/>
        <a:p>
          <a:r>
            <a:rPr lang="en-GB" dirty="0"/>
            <a:t>IT Junior Project Manager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90B213B6-4F2F-4AEE-9684-589C4EAB6A07}" type="parTrans" cxnId="{C9175263-E410-4042-8DDD-762EA4A5153B}">
      <dgm:prSet/>
      <dgm:spPr/>
      <dgm:t>
        <a:bodyPr/>
        <a:lstStyle/>
        <a:p>
          <a:endParaRPr lang="en-GB"/>
        </a:p>
      </dgm:t>
    </dgm:pt>
    <dgm:pt modelId="{A513B5AA-C17D-4B0D-AAB2-23E0C380F147}" type="sibTrans" cxnId="{C9175263-E410-4042-8DDD-762EA4A5153B}">
      <dgm:prSet/>
      <dgm:spPr/>
      <dgm:t>
        <a:bodyPr/>
        <a:lstStyle/>
        <a:p>
          <a:endParaRPr lang="en-GB"/>
        </a:p>
      </dgm:t>
    </dgm:pt>
    <dgm:pt modelId="{4C73701E-BF2D-4EA5-B6BC-C867D990ADE2}">
      <dgm:prSet phldrT="[Text]"/>
      <dgm:spPr/>
      <dgm:t>
        <a:bodyPr/>
        <a:lstStyle/>
        <a:p>
          <a:r>
            <a:rPr lang="en-GB" dirty="0"/>
            <a:t>Data Warehouse Manager</a:t>
          </a:r>
          <a:br>
            <a:rPr lang="en-GB" dirty="0"/>
          </a:br>
          <a:r>
            <a:rPr lang="en-GB" dirty="0"/>
            <a:t>(Band 8a)</a:t>
          </a:r>
        </a:p>
      </dgm:t>
    </dgm:pt>
    <dgm:pt modelId="{0A92609D-3A9B-4310-A015-DDDC600A3C48}" type="parTrans" cxnId="{85FD6D5D-618E-43A0-8E15-FB752AB2B0C1}">
      <dgm:prSet/>
      <dgm:spPr/>
      <dgm:t>
        <a:bodyPr/>
        <a:lstStyle/>
        <a:p>
          <a:endParaRPr lang="en-GB"/>
        </a:p>
      </dgm:t>
    </dgm:pt>
    <dgm:pt modelId="{A29D51E3-F7B6-4B3A-B234-56273DE55EA3}" type="sibTrans" cxnId="{85FD6D5D-618E-43A0-8E15-FB752AB2B0C1}">
      <dgm:prSet/>
      <dgm:spPr/>
      <dgm:t>
        <a:bodyPr/>
        <a:lstStyle/>
        <a:p>
          <a:endParaRPr lang="en-GB"/>
        </a:p>
      </dgm:t>
    </dgm:pt>
    <dgm:pt modelId="{78B4B755-DE7F-49BB-B7A2-DD658E374A33}">
      <dgm:prSet phldrT="[Text]"/>
      <dgm:spPr/>
      <dgm:t>
        <a:bodyPr/>
        <a:lstStyle/>
        <a:p>
          <a:r>
            <a:rPr lang="en-GB" dirty="0"/>
            <a:t>IT </a:t>
          </a:r>
          <a:r>
            <a:rPr lang="en-GB" b="0" i="0" dirty="0"/>
            <a:t>Deputy Head of I.T. Technical Services</a:t>
          </a:r>
          <a:br>
            <a:rPr lang="en-GB" b="0" i="0" dirty="0"/>
          </a:br>
          <a:r>
            <a:rPr lang="en-GB" b="0" i="0" dirty="0"/>
            <a:t>(Band 8A)</a:t>
          </a:r>
          <a:endParaRPr lang="en-GB" dirty="0"/>
        </a:p>
      </dgm:t>
    </dgm:pt>
    <dgm:pt modelId="{D779A61A-D7A2-4DC8-9E94-699CC61ED68B}" type="parTrans" cxnId="{8135A186-2D1B-4564-8347-3BBB347050C5}">
      <dgm:prSet/>
      <dgm:spPr/>
      <dgm:t>
        <a:bodyPr/>
        <a:lstStyle/>
        <a:p>
          <a:endParaRPr lang="en-GB"/>
        </a:p>
      </dgm:t>
    </dgm:pt>
    <dgm:pt modelId="{A8DC5F46-D95F-4F91-9B4F-06C3FEFE798D}" type="sibTrans" cxnId="{8135A186-2D1B-4564-8347-3BBB347050C5}">
      <dgm:prSet/>
      <dgm:spPr/>
      <dgm:t>
        <a:bodyPr/>
        <a:lstStyle/>
        <a:p>
          <a:endParaRPr lang="en-GB"/>
        </a:p>
      </dgm:t>
    </dgm:pt>
    <dgm:pt modelId="{14372F59-59AB-4DCE-BCA9-6080C3875F26}">
      <dgm:prSet phldrT="[Text]"/>
      <dgm:spPr/>
      <dgm:t>
        <a:bodyPr/>
        <a:lstStyle/>
        <a:p>
          <a:r>
            <a:rPr lang="en-GB" dirty="0"/>
            <a:t>Data Warehouse Developer                                         (Band 6)</a:t>
          </a:r>
        </a:p>
      </dgm:t>
    </dgm:pt>
    <dgm:pt modelId="{DA8CBEAF-1C04-4E1D-8E2E-875E8E55F1FD}" type="parTrans" cxnId="{56C29A38-7A5E-4D6A-9F66-7B4EB0F237F5}">
      <dgm:prSet/>
      <dgm:spPr/>
      <dgm:t>
        <a:bodyPr/>
        <a:lstStyle/>
        <a:p>
          <a:endParaRPr lang="en-GB"/>
        </a:p>
      </dgm:t>
    </dgm:pt>
    <dgm:pt modelId="{CECBD5AE-CE8C-4FEE-AD6E-2808117FCB17}" type="sibTrans" cxnId="{56C29A38-7A5E-4D6A-9F66-7B4EB0F237F5}">
      <dgm:prSet/>
      <dgm:spPr/>
      <dgm:t>
        <a:bodyPr/>
        <a:lstStyle/>
        <a:p>
          <a:endParaRPr lang="en-GB"/>
        </a:p>
      </dgm:t>
    </dgm:pt>
    <dgm:pt modelId="{79715E7C-4D7D-400A-BA3C-DF718A74B820}">
      <dgm:prSet phldrT="[Text]"/>
      <dgm:spPr/>
      <dgm:t>
        <a:bodyPr/>
        <a:lstStyle/>
        <a:p>
          <a:r>
            <a:rPr lang="en-GB" dirty="0"/>
            <a:t>Senior Warehouse Developer                               (Band 7)         </a:t>
          </a:r>
        </a:p>
      </dgm:t>
    </dgm:pt>
    <dgm:pt modelId="{381E776F-1D06-4E2A-85FF-CC20217D973F}" type="parTrans" cxnId="{E67DF391-90CB-4FB8-8B11-DE44D87F992F}">
      <dgm:prSet/>
      <dgm:spPr/>
      <dgm:t>
        <a:bodyPr/>
        <a:lstStyle/>
        <a:p>
          <a:endParaRPr lang="en-GB"/>
        </a:p>
      </dgm:t>
    </dgm:pt>
    <dgm:pt modelId="{4CEEB619-4ACD-4327-9351-2FAAE1CB1344}" type="sibTrans" cxnId="{E67DF391-90CB-4FB8-8B11-DE44D87F992F}">
      <dgm:prSet/>
      <dgm:spPr/>
      <dgm:t>
        <a:bodyPr/>
        <a:lstStyle/>
        <a:p>
          <a:endParaRPr lang="en-GB"/>
        </a:p>
      </dgm:t>
    </dgm:pt>
    <dgm:pt modelId="{11869951-1E29-4509-9AF5-5EFA901F8390}">
      <dgm:prSet phldrT="[Text]"/>
      <dgm:spPr/>
      <dgm:t>
        <a:bodyPr/>
        <a:lstStyle/>
        <a:p>
          <a:r>
            <a:rPr lang="en-GB" dirty="0"/>
            <a:t>Senior Warehouse Developer                               (Band 7) </a:t>
          </a:r>
        </a:p>
      </dgm:t>
    </dgm:pt>
    <dgm:pt modelId="{CF635B8D-769A-423A-9A34-7B0A9300FAB2}" type="parTrans" cxnId="{605C7FBE-FCFD-4AAE-B505-B8885F2C7FCB}">
      <dgm:prSet/>
      <dgm:spPr/>
      <dgm:t>
        <a:bodyPr/>
        <a:lstStyle/>
        <a:p>
          <a:endParaRPr lang="en-GB"/>
        </a:p>
      </dgm:t>
    </dgm:pt>
    <dgm:pt modelId="{AB3EBD6B-D831-4F50-A19C-423CBFF1F93C}" type="sibTrans" cxnId="{605C7FBE-FCFD-4AAE-B505-B8885F2C7FCB}">
      <dgm:prSet/>
      <dgm:spPr/>
      <dgm:t>
        <a:bodyPr/>
        <a:lstStyle/>
        <a:p>
          <a:endParaRPr lang="en-GB"/>
        </a:p>
      </dgm:t>
    </dgm:pt>
    <dgm:pt modelId="{FC2DCFCC-07E1-4DDF-AB4B-530AB2ED640D}">
      <dgm:prSet phldrT="[Text]"/>
      <dgm:spPr/>
      <dgm:t>
        <a:bodyPr/>
        <a:lstStyle/>
        <a:p>
          <a:r>
            <a:rPr lang="en-GB" dirty="0"/>
            <a:t>IT Desktop Manager</a:t>
          </a:r>
          <a:br>
            <a:rPr lang="en-GB" dirty="0"/>
          </a:br>
          <a:r>
            <a:rPr lang="en-GB" dirty="0"/>
            <a:t>(Band 7)</a:t>
          </a:r>
        </a:p>
      </dgm:t>
    </dgm:pt>
    <dgm:pt modelId="{F08309D8-2928-4908-9466-A3B18479CBE6}" type="parTrans" cxnId="{78C22AB5-CADA-4A5E-97BB-11C3E5D87B48}">
      <dgm:prSet/>
      <dgm:spPr/>
      <dgm:t>
        <a:bodyPr/>
        <a:lstStyle/>
        <a:p>
          <a:endParaRPr lang="en-GB"/>
        </a:p>
      </dgm:t>
    </dgm:pt>
    <dgm:pt modelId="{7FDCC346-3334-4D73-8815-99C3E058A480}" type="sibTrans" cxnId="{78C22AB5-CADA-4A5E-97BB-11C3E5D87B48}">
      <dgm:prSet/>
      <dgm:spPr/>
      <dgm:t>
        <a:bodyPr/>
        <a:lstStyle/>
        <a:p>
          <a:endParaRPr lang="en-GB"/>
        </a:p>
      </dgm:t>
    </dgm:pt>
    <dgm:pt modelId="{293530C0-0306-4E61-9E0A-26FD6377B7CC}">
      <dgm:prSet phldrT="[Text]"/>
      <dgm:spPr/>
      <dgm:t>
        <a:bodyPr/>
        <a:lstStyle/>
        <a:p>
          <a:r>
            <a:rPr lang="en-GB" dirty="0"/>
            <a:t>IT Infrastructure Manager</a:t>
          </a:r>
          <a:br>
            <a:rPr lang="en-GB" dirty="0"/>
          </a:br>
          <a:r>
            <a:rPr lang="en-GB" dirty="0"/>
            <a:t>(Band 7)</a:t>
          </a:r>
        </a:p>
      </dgm:t>
    </dgm:pt>
    <dgm:pt modelId="{13B723B3-DDEE-487F-B506-A9F93D08DEEC}" type="parTrans" cxnId="{498C7705-687A-4B84-9E83-5FDAB05815BA}">
      <dgm:prSet/>
      <dgm:spPr/>
      <dgm:t>
        <a:bodyPr/>
        <a:lstStyle/>
        <a:p>
          <a:endParaRPr lang="en-GB"/>
        </a:p>
      </dgm:t>
    </dgm:pt>
    <dgm:pt modelId="{E434750D-291F-4D1D-A974-0A84579F536D}" type="sibTrans" cxnId="{498C7705-687A-4B84-9E83-5FDAB05815BA}">
      <dgm:prSet/>
      <dgm:spPr/>
      <dgm:t>
        <a:bodyPr/>
        <a:lstStyle/>
        <a:p>
          <a:endParaRPr lang="en-GB"/>
        </a:p>
      </dgm:t>
    </dgm:pt>
    <dgm:pt modelId="{5795A1ED-6C5E-4FDC-BF57-9E3155EC2C1E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6A2D78B5-455F-4D13-B724-EABE3B8641C5}" type="parTrans" cxnId="{D802B2A7-D264-4384-9FA9-ED22FEA5A9FA}">
      <dgm:prSet/>
      <dgm:spPr/>
      <dgm:t>
        <a:bodyPr/>
        <a:lstStyle/>
        <a:p>
          <a:endParaRPr lang="en-GB"/>
        </a:p>
      </dgm:t>
    </dgm:pt>
    <dgm:pt modelId="{EB6338B4-E36D-4231-9C58-12E112BE5D63}" type="sibTrans" cxnId="{D802B2A7-D264-4384-9FA9-ED22FEA5A9FA}">
      <dgm:prSet/>
      <dgm:spPr/>
      <dgm:t>
        <a:bodyPr/>
        <a:lstStyle/>
        <a:p>
          <a:endParaRPr lang="en-GB"/>
        </a:p>
      </dgm:t>
    </dgm:pt>
    <dgm:pt modelId="{6C1E660C-07A9-41B7-A8C1-4478520306D1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ADE7BE0F-3949-44B0-8597-D0F730AFEFB9}" type="parTrans" cxnId="{DADE3516-BBC4-4E36-A9E3-774E4163EC17}">
      <dgm:prSet/>
      <dgm:spPr/>
      <dgm:t>
        <a:bodyPr/>
        <a:lstStyle/>
        <a:p>
          <a:endParaRPr lang="en-GB"/>
        </a:p>
      </dgm:t>
    </dgm:pt>
    <dgm:pt modelId="{99C59DB4-FD0B-4604-A459-651BEF4A70AB}" type="sibTrans" cxnId="{DADE3516-BBC4-4E36-A9E3-774E4163EC17}">
      <dgm:prSet/>
      <dgm:spPr/>
      <dgm:t>
        <a:bodyPr/>
        <a:lstStyle/>
        <a:p>
          <a:endParaRPr lang="en-GB"/>
        </a:p>
      </dgm:t>
    </dgm:pt>
    <dgm:pt modelId="{0C714285-C7ED-4351-8B26-55BE5A223949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D4D225F2-7692-4AF9-96AE-30C0E2FFAD4F}" type="parTrans" cxnId="{07E1CC26-E0E5-4930-B6C1-3CC14FBF05D9}">
      <dgm:prSet/>
      <dgm:spPr/>
      <dgm:t>
        <a:bodyPr/>
        <a:lstStyle/>
        <a:p>
          <a:endParaRPr lang="en-GB"/>
        </a:p>
      </dgm:t>
    </dgm:pt>
    <dgm:pt modelId="{834B344C-A8E7-4024-BAD1-1BD82335E1E6}" type="sibTrans" cxnId="{07E1CC26-E0E5-4930-B6C1-3CC14FBF05D9}">
      <dgm:prSet/>
      <dgm:spPr/>
      <dgm:t>
        <a:bodyPr/>
        <a:lstStyle/>
        <a:p>
          <a:endParaRPr lang="en-GB"/>
        </a:p>
      </dgm:t>
    </dgm:pt>
    <dgm:pt modelId="{F19B2A76-175E-4F2B-8A8E-31BB65921B10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8920BB5F-4843-4825-8908-B388E29486FA}" type="parTrans" cxnId="{761E22FE-1052-4139-BFA3-30F575823231}">
      <dgm:prSet/>
      <dgm:spPr/>
      <dgm:t>
        <a:bodyPr/>
        <a:lstStyle/>
        <a:p>
          <a:endParaRPr lang="en-GB"/>
        </a:p>
      </dgm:t>
    </dgm:pt>
    <dgm:pt modelId="{EB694266-4B0E-4F61-A2DF-2BBAE11C79B6}" type="sibTrans" cxnId="{761E22FE-1052-4139-BFA3-30F575823231}">
      <dgm:prSet/>
      <dgm:spPr/>
      <dgm:t>
        <a:bodyPr/>
        <a:lstStyle/>
        <a:p>
          <a:endParaRPr lang="en-GB"/>
        </a:p>
      </dgm:t>
    </dgm:pt>
    <dgm:pt modelId="{F74D8664-731E-4910-BD0D-04530A4070FA}">
      <dgm:prSet phldrT="[Text]"/>
      <dgm:spPr/>
      <dgm:t>
        <a:bodyPr/>
        <a:lstStyle/>
        <a:p>
          <a:r>
            <a:rPr lang="en-GB" dirty="0"/>
            <a:t>IT Engineer (Antivirus)</a:t>
          </a:r>
          <a:br>
            <a:rPr lang="en-GB" dirty="0"/>
          </a:br>
          <a:r>
            <a:rPr lang="en-GB" dirty="0"/>
            <a:t>(Band 6)</a:t>
          </a:r>
        </a:p>
      </dgm:t>
    </dgm:pt>
    <dgm:pt modelId="{698D95E8-A103-4ECC-82CD-3610568F4F68}" type="parTrans" cxnId="{538FFE27-47E3-465D-9371-909768092A6D}">
      <dgm:prSet/>
      <dgm:spPr/>
      <dgm:t>
        <a:bodyPr/>
        <a:lstStyle/>
        <a:p>
          <a:endParaRPr lang="en-GB"/>
        </a:p>
      </dgm:t>
    </dgm:pt>
    <dgm:pt modelId="{00F7FAB7-156B-433A-ACF2-E659096D4A65}" type="sibTrans" cxnId="{538FFE27-47E3-465D-9371-909768092A6D}">
      <dgm:prSet/>
      <dgm:spPr/>
      <dgm:t>
        <a:bodyPr/>
        <a:lstStyle/>
        <a:p>
          <a:endParaRPr lang="en-GB"/>
        </a:p>
      </dgm:t>
    </dgm:pt>
    <dgm:pt modelId="{E44AFC56-FB8D-4D02-BE02-B53A2F06E1BA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A4C35A24-4876-4A03-B3EE-6DD7E6855C5F}" type="parTrans" cxnId="{5FC3F14C-1845-42EE-80A1-1752FB6F4B9F}">
      <dgm:prSet/>
      <dgm:spPr/>
      <dgm:t>
        <a:bodyPr/>
        <a:lstStyle/>
        <a:p>
          <a:endParaRPr lang="en-GB"/>
        </a:p>
      </dgm:t>
    </dgm:pt>
    <dgm:pt modelId="{BFF2B61B-4454-47ED-8E7F-9759B2E0CA0F}" type="sibTrans" cxnId="{5FC3F14C-1845-42EE-80A1-1752FB6F4B9F}">
      <dgm:prSet/>
      <dgm:spPr/>
      <dgm:t>
        <a:bodyPr/>
        <a:lstStyle/>
        <a:p>
          <a:endParaRPr lang="en-GB"/>
        </a:p>
      </dgm:t>
    </dgm:pt>
    <dgm:pt modelId="{1DA232C9-6C72-48E6-9B73-8C8263447740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8DA2F769-FC32-4F97-A020-03DDF056DD35}" type="parTrans" cxnId="{206F7B40-1FAC-46D1-98E6-E4752C7EA955}">
      <dgm:prSet/>
      <dgm:spPr/>
      <dgm:t>
        <a:bodyPr/>
        <a:lstStyle/>
        <a:p>
          <a:endParaRPr lang="en-GB"/>
        </a:p>
      </dgm:t>
    </dgm:pt>
    <dgm:pt modelId="{0FCE572B-7AFC-4D93-8B5A-7725342F7E80}" type="sibTrans" cxnId="{206F7B40-1FAC-46D1-98E6-E4752C7EA955}">
      <dgm:prSet/>
      <dgm:spPr/>
      <dgm:t>
        <a:bodyPr/>
        <a:lstStyle/>
        <a:p>
          <a:endParaRPr lang="en-GB"/>
        </a:p>
      </dgm:t>
    </dgm:pt>
    <dgm:pt modelId="{FD537343-5687-40C1-A177-119023AB20D5}">
      <dgm:prSet phldrT="[Text]"/>
      <dgm:spPr/>
      <dgm:t>
        <a:bodyPr/>
        <a:lstStyle/>
        <a:p>
          <a:r>
            <a:rPr lang="en-GB" dirty="0"/>
            <a:t>IT Cyber Security Manager</a:t>
          </a:r>
          <a:br>
            <a:rPr lang="en-GB" dirty="0"/>
          </a:br>
          <a:r>
            <a:rPr lang="en-GB" dirty="0"/>
            <a:t>(Band 7)</a:t>
          </a:r>
        </a:p>
      </dgm:t>
    </dgm:pt>
    <dgm:pt modelId="{A0546348-2D2E-4C0C-B768-C5D52EB4C869}" type="parTrans" cxnId="{4B649981-1EE6-4FF8-8E59-B208A111E035}">
      <dgm:prSet/>
      <dgm:spPr/>
      <dgm:t>
        <a:bodyPr/>
        <a:lstStyle/>
        <a:p>
          <a:endParaRPr lang="en-GB"/>
        </a:p>
      </dgm:t>
    </dgm:pt>
    <dgm:pt modelId="{1701373B-01D4-4B8D-944C-7824E8C0D2C0}" type="sibTrans" cxnId="{4B649981-1EE6-4FF8-8E59-B208A111E035}">
      <dgm:prSet/>
      <dgm:spPr/>
      <dgm:t>
        <a:bodyPr/>
        <a:lstStyle/>
        <a:p>
          <a:endParaRPr lang="en-GB"/>
        </a:p>
      </dgm:t>
    </dgm:pt>
    <dgm:pt modelId="{D204D438-DBEC-4BB6-BBCC-730D15D98BEC}">
      <dgm:prSet phldrT="[Text]"/>
      <dgm:spPr/>
      <dgm:t>
        <a:bodyPr/>
        <a:lstStyle/>
        <a:p>
          <a:r>
            <a:rPr lang="en-GB" dirty="0"/>
            <a:t>IT Cyber Security Engineer</a:t>
          </a:r>
          <a:br>
            <a:rPr lang="en-GB" dirty="0"/>
          </a:br>
          <a:r>
            <a:rPr lang="en-GB" dirty="0"/>
            <a:t>(Band 6)</a:t>
          </a:r>
        </a:p>
      </dgm:t>
    </dgm:pt>
    <dgm:pt modelId="{55A65E49-D7B3-4953-AE4C-D45C777DB756}" type="parTrans" cxnId="{DA43C2F7-76A9-4B7D-9B4E-C5177CD19D41}">
      <dgm:prSet/>
      <dgm:spPr/>
      <dgm:t>
        <a:bodyPr/>
        <a:lstStyle/>
        <a:p>
          <a:endParaRPr lang="en-GB"/>
        </a:p>
      </dgm:t>
    </dgm:pt>
    <dgm:pt modelId="{7E0BCCB6-8259-4DBB-84F6-25720CDABF67}" type="sibTrans" cxnId="{DA43C2F7-76A9-4B7D-9B4E-C5177CD19D41}">
      <dgm:prSet/>
      <dgm:spPr/>
      <dgm:t>
        <a:bodyPr/>
        <a:lstStyle/>
        <a:p>
          <a:endParaRPr lang="en-GB"/>
        </a:p>
      </dgm:t>
    </dgm:pt>
    <dgm:pt modelId="{00C5219C-8781-4DD6-A550-1A8CA54C06FC}">
      <dgm:prSet phldrT="[Text]"/>
      <dgm:spPr/>
      <dgm:t>
        <a:bodyPr/>
        <a:lstStyle/>
        <a:p>
          <a:r>
            <a:rPr lang="en-GB" dirty="0"/>
            <a:t>Ryan Clarke</a:t>
          </a:r>
          <a:br>
            <a:rPr lang="en-GB" dirty="0"/>
          </a:br>
          <a:r>
            <a:rPr lang="en-GB" dirty="0"/>
            <a:t>IT Apprentice</a:t>
          </a:r>
        </a:p>
      </dgm:t>
    </dgm:pt>
    <dgm:pt modelId="{BD26C83D-35D2-4D14-A06E-8EAB887C64B3}" type="parTrans" cxnId="{2B82E17B-7CB3-4ECA-9268-646BCF9563E5}">
      <dgm:prSet/>
      <dgm:spPr/>
      <dgm:t>
        <a:bodyPr/>
        <a:lstStyle/>
        <a:p>
          <a:endParaRPr lang="en-GB"/>
        </a:p>
      </dgm:t>
    </dgm:pt>
    <dgm:pt modelId="{01D84919-4064-420E-A395-9ED42BDC267A}" type="sibTrans" cxnId="{2B82E17B-7CB3-4ECA-9268-646BCF9563E5}">
      <dgm:prSet/>
      <dgm:spPr/>
      <dgm:t>
        <a:bodyPr/>
        <a:lstStyle/>
        <a:p>
          <a:endParaRPr lang="en-GB"/>
        </a:p>
      </dgm:t>
    </dgm:pt>
    <dgm:pt modelId="{B252E45D-3934-4504-BB8E-9025B34269C8}">
      <dgm:prSet phldrT="[Text]"/>
      <dgm:spPr/>
      <dgm:t>
        <a:bodyPr/>
        <a:lstStyle/>
        <a:p>
          <a:r>
            <a:rPr lang="en-GB" dirty="0"/>
            <a:t>IT Project Manager</a:t>
          </a:r>
          <a:br>
            <a:rPr lang="en-GB" dirty="0"/>
          </a:br>
          <a:r>
            <a:rPr lang="en-GB" dirty="0"/>
            <a:t>(Band 7)</a:t>
          </a:r>
        </a:p>
      </dgm:t>
    </dgm:pt>
    <dgm:pt modelId="{FC4022B8-CBFF-4920-9783-A84040C6A5FE}" type="parTrans" cxnId="{48D4F485-F86A-4841-A87A-538023F2575D}">
      <dgm:prSet/>
      <dgm:spPr/>
      <dgm:t>
        <a:bodyPr/>
        <a:lstStyle/>
        <a:p>
          <a:endParaRPr lang="en-GB"/>
        </a:p>
      </dgm:t>
    </dgm:pt>
    <dgm:pt modelId="{A76CB39C-652B-4CA0-A849-A23E92653A43}" type="sibTrans" cxnId="{48D4F485-F86A-4841-A87A-538023F2575D}">
      <dgm:prSet/>
      <dgm:spPr/>
      <dgm:t>
        <a:bodyPr/>
        <a:lstStyle/>
        <a:p>
          <a:endParaRPr lang="en-GB"/>
        </a:p>
      </dgm:t>
    </dgm:pt>
    <dgm:pt modelId="{604E45E2-D3FE-4944-BA5C-E93E9C68869C}" type="pres">
      <dgm:prSet presAssocID="{B3191456-4A35-414C-8FC7-7171C870325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DCCDEF-1F38-498C-B3A4-7897755DF122}" type="pres">
      <dgm:prSet presAssocID="{D80C6111-7C38-41AA-BECB-ADDD201A4649}" presName="hierRoot1" presStyleCnt="0">
        <dgm:presLayoutVars>
          <dgm:hierBranch val="init"/>
        </dgm:presLayoutVars>
      </dgm:prSet>
      <dgm:spPr/>
    </dgm:pt>
    <dgm:pt modelId="{388889B5-D2CD-4375-9383-4C1DDD219E93}" type="pres">
      <dgm:prSet presAssocID="{D80C6111-7C38-41AA-BECB-ADDD201A4649}" presName="rootComposite1" presStyleCnt="0"/>
      <dgm:spPr/>
    </dgm:pt>
    <dgm:pt modelId="{5A5BBBF2-8998-42E4-A092-C94E28D2E428}" type="pres">
      <dgm:prSet presAssocID="{D80C6111-7C38-41AA-BECB-ADDD201A4649}" presName="rootText1" presStyleLbl="alignAcc1" presStyleIdx="0" presStyleCnt="0" custLinFactX="-53737" custLinFactY="-197788" custLinFactNeighborX="-100000" custLinFactNeighborY="-200000">
        <dgm:presLayoutVars>
          <dgm:chPref val="3"/>
        </dgm:presLayoutVars>
      </dgm:prSet>
      <dgm:spPr/>
    </dgm:pt>
    <dgm:pt modelId="{4AB9E627-7592-4A80-91FC-9E510AE03153}" type="pres">
      <dgm:prSet presAssocID="{D80C6111-7C38-41AA-BECB-ADDD201A4649}" presName="topArc1" presStyleLbl="parChTrans1D1" presStyleIdx="0" presStyleCnt="158"/>
      <dgm:spPr/>
    </dgm:pt>
    <dgm:pt modelId="{F1110D0A-14D4-4A93-8207-A3DAC94CA0C0}" type="pres">
      <dgm:prSet presAssocID="{D80C6111-7C38-41AA-BECB-ADDD201A4649}" presName="bottomArc1" presStyleLbl="parChTrans1D1" presStyleIdx="1" presStyleCnt="158"/>
      <dgm:spPr/>
    </dgm:pt>
    <dgm:pt modelId="{87254385-F207-41F6-BE04-BBF74F93C957}" type="pres">
      <dgm:prSet presAssocID="{D80C6111-7C38-41AA-BECB-ADDD201A4649}" presName="topConnNode1" presStyleLbl="node1" presStyleIdx="0" presStyleCnt="0"/>
      <dgm:spPr/>
    </dgm:pt>
    <dgm:pt modelId="{79EA11C2-3CA9-40AC-B0E0-C80516121ADA}" type="pres">
      <dgm:prSet presAssocID="{D80C6111-7C38-41AA-BECB-ADDD201A4649}" presName="hierChild2" presStyleCnt="0"/>
      <dgm:spPr/>
    </dgm:pt>
    <dgm:pt modelId="{AE432E56-EDF8-4D9D-B402-19ABD962F91E}" type="pres">
      <dgm:prSet presAssocID="{CFC7D348-7535-44AD-84D8-EDEDA7408924}" presName="Name28" presStyleLbl="parChTrans1D2" presStyleIdx="0" presStyleCnt="5"/>
      <dgm:spPr/>
    </dgm:pt>
    <dgm:pt modelId="{F14EC676-0FB1-499A-8AD5-AFE13DE06B77}" type="pres">
      <dgm:prSet presAssocID="{C04B3C3F-E187-4D88-965F-6B0E58A90915}" presName="hierRoot2" presStyleCnt="0">
        <dgm:presLayoutVars>
          <dgm:hierBranch val="init"/>
        </dgm:presLayoutVars>
      </dgm:prSet>
      <dgm:spPr/>
    </dgm:pt>
    <dgm:pt modelId="{C9BA2EAD-CEE3-494B-A025-FBBF8D5C606A}" type="pres">
      <dgm:prSet presAssocID="{C04B3C3F-E187-4D88-965F-6B0E58A90915}" presName="rootComposite2" presStyleCnt="0"/>
      <dgm:spPr/>
    </dgm:pt>
    <dgm:pt modelId="{D73778B2-F8EB-4589-B2FC-D93690917C15}" type="pres">
      <dgm:prSet presAssocID="{C04B3C3F-E187-4D88-965F-6B0E58A90915}" presName="rootText2" presStyleLbl="alignAcc1" presStyleIdx="0" presStyleCnt="0" custLinFactY="-100000" custLinFactNeighborX="-1018" custLinFactNeighborY="-176814">
        <dgm:presLayoutVars>
          <dgm:chPref val="3"/>
        </dgm:presLayoutVars>
      </dgm:prSet>
      <dgm:spPr/>
    </dgm:pt>
    <dgm:pt modelId="{CE1E5BAA-2036-42C5-91C9-7D4EE46A4E05}" type="pres">
      <dgm:prSet presAssocID="{C04B3C3F-E187-4D88-965F-6B0E58A90915}" presName="topArc2" presStyleLbl="parChTrans1D1" presStyleIdx="2" presStyleCnt="158"/>
      <dgm:spPr/>
    </dgm:pt>
    <dgm:pt modelId="{5F546009-2EEF-41EC-BE13-5FF89C1E787C}" type="pres">
      <dgm:prSet presAssocID="{C04B3C3F-E187-4D88-965F-6B0E58A90915}" presName="bottomArc2" presStyleLbl="parChTrans1D1" presStyleIdx="3" presStyleCnt="158"/>
      <dgm:spPr/>
    </dgm:pt>
    <dgm:pt modelId="{0BA23B72-231C-4E22-AFB6-D85A2FF6A933}" type="pres">
      <dgm:prSet presAssocID="{C04B3C3F-E187-4D88-965F-6B0E58A90915}" presName="topConnNode2" presStyleLbl="node2" presStyleIdx="0" presStyleCnt="0"/>
      <dgm:spPr/>
    </dgm:pt>
    <dgm:pt modelId="{8917A21D-07B8-4EE4-9357-1580134DCCC9}" type="pres">
      <dgm:prSet presAssocID="{C04B3C3F-E187-4D88-965F-6B0E58A90915}" presName="hierChild4" presStyleCnt="0"/>
      <dgm:spPr/>
    </dgm:pt>
    <dgm:pt modelId="{929492C5-55D1-47E4-A352-E067E4403455}" type="pres">
      <dgm:prSet presAssocID="{9D3D3146-FEC1-44E2-B9C3-D109C5FB2D55}" presName="Name28" presStyleLbl="parChTrans1D3" presStyleIdx="0" presStyleCnt="12"/>
      <dgm:spPr/>
    </dgm:pt>
    <dgm:pt modelId="{09075459-6E73-4847-8E57-33B8FE55DED0}" type="pres">
      <dgm:prSet presAssocID="{78FDB2D5-43F5-49CB-B420-4FBECBA57694}" presName="hierRoot2" presStyleCnt="0">
        <dgm:presLayoutVars>
          <dgm:hierBranch val="l"/>
        </dgm:presLayoutVars>
      </dgm:prSet>
      <dgm:spPr/>
    </dgm:pt>
    <dgm:pt modelId="{E8C029F1-EEEC-4B24-8A40-F75205D460B3}" type="pres">
      <dgm:prSet presAssocID="{78FDB2D5-43F5-49CB-B420-4FBECBA57694}" presName="rootComposite2" presStyleCnt="0"/>
      <dgm:spPr/>
    </dgm:pt>
    <dgm:pt modelId="{D9AC13EA-9DDF-48A3-9257-31961E2A22CD}" type="pres">
      <dgm:prSet presAssocID="{78FDB2D5-43F5-49CB-B420-4FBECBA57694}" presName="rootText2" presStyleLbl="alignAcc1" presStyleIdx="0" presStyleCnt="0" custScaleX="122227" custLinFactNeighborX="26464" custLinFactNeighborY="69574">
        <dgm:presLayoutVars>
          <dgm:chPref val="3"/>
        </dgm:presLayoutVars>
      </dgm:prSet>
      <dgm:spPr/>
    </dgm:pt>
    <dgm:pt modelId="{563A179A-D019-4ECD-A2C0-B67769BA2A2E}" type="pres">
      <dgm:prSet presAssocID="{78FDB2D5-43F5-49CB-B420-4FBECBA57694}" presName="topArc2" presStyleLbl="parChTrans1D1" presStyleIdx="4" presStyleCnt="158"/>
      <dgm:spPr/>
    </dgm:pt>
    <dgm:pt modelId="{466EAEAA-D89C-4C5C-9CDF-242F0D80413F}" type="pres">
      <dgm:prSet presAssocID="{78FDB2D5-43F5-49CB-B420-4FBECBA57694}" presName="bottomArc2" presStyleLbl="parChTrans1D1" presStyleIdx="5" presStyleCnt="158"/>
      <dgm:spPr/>
    </dgm:pt>
    <dgm:pt modelId="{811F0E01-38AC-49D7-B9AC-05F5A3391D14}" type="pres">
      <dgm:prSet presAssocID="{78FDB2D5-43F5-49CB-B420-4FBECBA57694}" presName="topConnNode2" presStyleLbl="node3" presStyleIdx="0" presStyleCnt="0"/>
      <dgm:spPr/>
    </dgm:pt>
    <dgm:pt modelId="{5A278EE1-7A2C-4CBB-B5FF-32707DA351BF}" type="pres">
      <dgm:prSet presAssocID="{78FDB2D5-43F5-49CB-B420-4FBECBA57694}" presName="hierChild4" presStyleCnt="0"/>
      <dgm:spPr/>
    </dgm:pt>
    <dgm:pt modelId="{3DFED7CA-7215-4551-8256-6FB86FC530DA}" type="pres">
      <dgm:prSet presAssocID="{FFDE9801-9CB1-45D2-873D-F6FD74276A8D}" presName="Name28" presStyleLbl="parChTrans1D4" presStyleIdx="0" presStyleCnt="61"/>
      <dgm:spPr/>
    </dgm:pt>
    <dgm:pt modelId="{C9E7FB3A-0067-435E-8A45-304FD6E159F8}" type="pres">
      <dgm:prSet presAssocID="{33F29C0F-F2A7-430C-9A78-0DA7EC3A6D81}" presName="hierRoot2" presStyleCnt="0">
        <dgm:presLayoutVars>
          <dgm:hierBranch val="init"/>
        </dgm:presLayoutVars>
      </dgm:prSet>
      <dgm:spPr/>
    </dgm:pt>
    <dgm:pt modelId="{B5E74FE8-EEE6-49EA-A1C7-BF690AB4FD8D}" type="pres">
      <dgm:prSet presAssocID="{33F29C0F-F2A7-430C-9A78-0DA7EC3A6D81}" presName="rootComposite2" presStyleCnt="0"/>
      <dgm:spPr/>
    </dgm:pt>
    <dgm:pt modelId="{AC831A03-E82E-4899-94B7-B1D5A39D2A5B}" type="pres">
      <dgm:prSet presAssocID="{33F29C0F-F2A7-430C-9A78-0DA7EC3A6D81}" presName="rootText2" presStyleLbl="alignAcc1" presStyleIdx="0" presStyleCnt="0" custLinFactNeighborX="26464" custLinFactNeighborY="78318">
        <dgm:presLayoutVars>
          <dgm:chPref val="3"/>
        </dgm:presLayoutVars>
      </dgm:prSet>
      <dgm:spPr/>
    </dgm:pt>
    <dgm:pt modelId="{A0A29894-DDD5-4E90-BD30-04373AB5DEA7}" type="pres">
      <dgm:prSet presAssocID="{33F29C0F-F2A7-430C-9A78-0DA7EC3A6D81}" presName="topArc2" presStyleLbl="parChTrans1D1" presStyleIdx="6" presStyleCnt="158"/>
      <dgm:spPr/>
    </dgm:pt>
    <dgm:pt modelId="{E30200AC-8A3A-414A-9ED0-1665C3712649}" type="pres">
      <dgm:prSet presAssocID="{33F29C0F-F2A7-430C-9A78-0DA7EC3A6D81}" presName="bottomArc2" presStyleLbl="parChTrans1D1" presStyleIdx="7" presStyleCnt="158"/>
      <dgm:spPr/>
    </dgm:pt>
    <dgm:pt modelId="{EE08ECE6-9D8D-48E8-86A2-2811B2530BC0}" type="pres">
      <dgm:prSet presAssocID="{33F29C0F-F2A7-430C-9A78-0DA7EC3A6D81}" presName="topConnNode2" presStyleLbl="node4" presStyleIdx="0" presStyleCnt="0"/>
      <dgm:spPr/>
    </dgm:pt>
    <dgm:pt modelId="{E110D14E-2E12-4F2A-8E37-E07625A4BBDE}" type="pres">
      <dgm:prSet presAssocID="{33F29C0F-F2A7-430C-9A78-0DA7EC3A6D81}" presName="hierChild4" presStyleCnt="0"/>
      <dgm:spPr/>
    </dgm:pt>
    <dgm:pt modelId="{72A0B0C2-C833-447A-8279-AC863035650C}" type="pres">
      <dgm:prSet presAssocID="{33F29C0F-F2A7-430C-9A78-0DA7EC3A6D81}" presName="hierChild5" presStyleCnt="0"/>
      <dgm:spPr/>
    </dgm:pt>
    <dgm:pt modelId="{DFAE74AF-9EA2-4990-AAD8-6509F3A41E31}" type="pres">
      <dgm:prSet presAssocID="{9D5D5988-C59C-4952-BE5F-4A07415292C8}" presName="Name28" presStyleLbl="parChTrans1D4" presStyleIdx="1" presStyleCnt="61"/>
      <dgm:spPr/>
    </dgm:pt>
    <dgm:pt modelId="{81DBB6EB-9382-4D17-8A36-CF116F373FC6}" type="pres">
      <dgm:prSet presAssocID="{C3AA2DED-DAC7-48C7-A9E6-7A6725F7141E}" presName="hierRoot2" presStyleCnt="0">
        <dgm:presLayoutVars>
          <dgm:hierBranch val="init"/>
        </dgm:presLayoutVars>
      </dgm:prSet>
      <dgm:spPr/>
    </dgm:pt>
    <dgm:pt modelId="{E5850409-873F-45A0-AB22-D13F46A27EC8}" type="pres">
      <dgm:prSet presAssocID="{C3AA2DED-DAC7-48C7-A9E6-7A6725F7141E}" presName="rootComposite2" presStyleCnt="0"/>
      <dgm:spPr/>
    </dgm:pt>
    <dgm:pt modelId="{C4787C35-4E5E-4E06-9D52-24AD8A43784E}" type="pres">
      <dgm:prSet presAssocID="{C3AA2DED-DAC7-48C7-A9E6-7A6725F7141E}" presName="rootText2" presStyleLbl="alignAcc1" presStyleIdx="0" presStyleCnt="0" custLinFactNeighborX="26464" custLinFactNeighborY="78318">
        <dgm:presLayoutVars>
          <dgm:chPref val="3"/>
        </dgm:presLayoutVars>
      </dgm:prSet>
      <dgm:spPr/>
    </dgm:pt>
    <dgm:pt modelId="{64256E75-F674-4C76-B627-6DDDA8B92C51}" type="pres">
      <dgm:prSet presAssocID="{C3AA2DED-DAC7-48C7-A9E6-7A6725F7141E}" presName="topArc2" presStyleLbl="parChTrans1D1" presStyleIdx="8" presStyleCnt="158"/>
      <dgm:spPr/>
    </dgm:pt>
    <dgm:pt modelId="{A5FD6D6B-FBC6-483A-8755-32AAF9807705}" type="pres">
      <dgm:prSet presAssocID="{C3AA2DED-DAC7-48C7-A9E6-7A6725F7141E}" presName="bottomArc2" presStyleLbl="parChTrans1D1" presStyleIdx="9" presStyleCnt="158"/>
      <dgm:spPr/>
    </dgm:pt>
    <dgm:pt modelId="{5C3864A7-30F9-46D7-8025-2460F357402F}" type="pres">
      <dgm:prSet presAssocID="{C3AA2DED-DAC7-48C7-A9E6-7A6725F7141E}" presName="topConnNode2" presStyleLbl="node4" presStyleIdx="0" presStyleCnt="0"/>
      <dgm:spPr/>
    </dgm:pt>
    <dgm:pt modelId="{73A125A0-0363-4FCA-830D-77808BA47C5D}" type="pres">
      <dgm:prSet presAssocID="{C3AA2DED-DAC7-48C7-A9E6-7A6725F7141E}" presName="hierChild4" presStyleCnt="0"/>
      <dgm:spPr/>
    </dgm:pt>
    <dgm:pt modelId="{C07F14DC-3219-482A-AE92-1892BB7CC207}" type="pres">
      <dgm:prSet presAssocID="{C3AA2DED-DAC7-48C7-A9E6-7A6725F7141E}" presName="hierChild5" presStyleCnt="0"/>
      <dgm:spPr/>
    </dgm:pt>
    <dgm:pt modelId="{C5E90A25-5E8F-451D-ABF7-5E8F73EFFD1D}" type="pres">
      <dgm:prSet presAssocID="{C3E1407A-54DF-466A-A032-2AC9F2D8228F}" presName="Name28" presStyleLbl="parChTrans1D4" presStyleIdx="2" presStyleCnt="61"/>
      <dgm:spPr/>
    </dgm:pt>
    <dgm:pt modelId="{DB07F246-3F1E-466E-AB56-2C08382CD660}" type="pres">
      <dgm:prSet presAssocID="{0ED17003-C111-46C3-8058-FC788B404623}" presName="hierRoot2" presStyleCnt="0">
        <dgm:presLayoutVars>
          <dgm:hierBranch val="init"/>
        </dgm:presLayoutVars>
      </dgm:prSet>
      <dgm:spPr/>
    </dgm:pt>
    <dgm:pt modelId="{5E18D749-D113-4943-851F-4C99C7A602A9}" type="pres">
      <dgm:prSet presAssocID="{0ED17003-C111-46C3-8058-FC788B404623}" presName="rootComposite2" presStyleCnt="0"/>
      <dgm:spPr/>
    </dgm:pt>
    <dgm:pt modelId="{83E5F5BB-880F-4988-A9FD-207F9BC63CD7}" type="pres">
      <dgm:prSet presAssocID="{0ED17003-C111-46C3-8058-FC788B404623}" presName="rootText2" presStyleLbl="alignAcc1" presStyleIdx="0" presStyleCnt="0" custLinFactNeighborX="26464" custLinFactNeighborY="78318">
        <dgm:presLayoutVars>
          <dgm:chPref val="3"/>
        </dgm:presLayoutVars>
      </dgm:prSet>
      <dgm:spPr/>
    </dgm:pt>
    <dgm:pt modelId="{5C7E9F84-713F-4B6A-9409-CF5424B618BF}" type="pres">
      <dgm:prSet presAssocID="{0ED17003-C111-46C3-8058-FC788B404623}" presName="topArc2" presStyleLbl="parChTrans1D1" presStyleIdx="10" presStyleCnt="158"/>
      <dgm:spPr/>
    </dgm:pt>
    <dgm:pt modelId="{D4AC16F3-1B21-4102-9579-6B902AF10274}" type="pres">
      <dgm:prSet presAssocID="{0ED17003-C111-46C3-8058-FC788B404623}" presName="bottomArc2" presStyleLbl="parChTrans1D1" presStyleIdx="11" presStyleCnt="158"/>
      <dgm:spPr/>
    </dgm:pt>
    <dgm:pt modelId="{A10E1827-BE22-4913-9542-C4558F5B897B}" type="pres">
      <dgm:prSet presAssocID="{0ED17003-C111-46C3-8058-FC788B404623}" presName="topConnNode2" presStyleLbl="node4" presStyleIdx="0" presStyleCnt="0"/>
      <dgm:spPr/>
    </dgm:pt>
    <dgm:pt modelId="{5D9F6FF5-D3BC-439E-859C-524536261744}" type="pres">
      <dgm:prSet presAssocID="{0ED17003-C111-46C3-8058-FC788B404623}" presName="hierChild4" presStyleCnt="0"/>
      <dgm:spPr/>
    </dgm:pt>
    <dgm:pt modelId="{E854296F-F6ED-4193-86B7-FF028626FDF9}" type="pres">
      <dgm:prSet presAssocID="{0ED17003-C111-46C3-8058-FC788B404623}" presName="hierChild5" presStyleCnt="0"/>
      <dgm:spPr/>
    </dgm:pt>
    <dgm:pt modelId="{EC550E9E-6ABC-4728-8640-06B5A8BF500E}" type="pres">
      <dgm:prSet presAssocID="{C372A2B7-C681-4725-862F-6FD0F79FDACF}" presName="Name28" presStyleLbl="parChTrans1D4" presStyleIdx="3" presStyleCnt="61"/>
      <dgm:spPr/>
    </dgm:pt>
    <dgm:pt modelId="{87195AC7-0FBC-4AEB-9767-9A44D67A38DB}" type="pres">
      <dgm:prSet presAssocID="{F6B5B2E9-0BE6-4BDA-A7C8-487829697120}" presName="hierRoot2" presStyleCnt="0">
        <dgm:presLayoutVars>
          <dgm:hierBranch val="init"/>
        </dgm:presLayoutVars>
      </dgm:prSet>
      <dgm:spPr/>
    </dgm:pt>
    <dgm:pt modelId="{947C06E6-8FE5-488C-B4BB-6046A8541944}" type="pres">
      <dgm:prSet presAssocID="{F6B5B2E9-0BE6-4BDA-A7C8-487829697120}" presName="rootComposite2" presStyleCnt="0"/>
      <dgm:spPr/>
    </dgm:pt>
    <dgm:pt modelId="{A34D3FA1-659C-4092-95BB-AFDB7EC1A05A}" type="pres">
      <dgm:prSet presAssocID="{F6B5B2E9-0BE6-4BDA-A7C8-487829697120}" presName="rootText2" presStyleLbl="alignAcc1" presStyleIdx="0" presStyleCnt="0" custLinFactNeighborX="26464" custLinFactNeighborY="78318">
        <dgm:presLayoutVars>
          <dgm:chPref val="3"/>
        </dgm:presLayoutVars>
      </dgm:prSet>
      <dgm:spPr/>
    </dgm:pt>
    <dgm:pt modelId="{93FBD919-8E6D-4D1C-AE0F-6EB5F934A376}" type="pres">
      <dgm:prSet presAssocID="{F6B5B2E9-0BE6-4BDA-A7C8-487829697120}" presName="topArc2" presStyleLbl="parChTrans1D1" presStyleIdx="12" presStyleCnt="158"/>
      <dgm:spPr/>
    </dgm:pt>
    <dgm:pt modelId="{A45EC217-D8C4-4A97-8F0A-F609C3900891}" type="pres">
      <dgm:prSet presAssocID="{F6B5B2E9-0BE6-4BDA-A7C8-487829697120}" presName="bottomArc2" presStyleLbl="parChTrans1D1" presStyleIdx="13" presStyleCnt="158"/>
      <dgm:spPr/>
    </dgm:pt>
    <dgm:pt modelId="{262DC60F-A8E1-4F0A-BBCD-9E73B48BC3D2}" type="pres">
      <dgm:prSet presAssocID="{F6B5B2E9-0BE6-4BDA-A7C8-487829697120}" presName="topConnNode2" presStyleLbl="node4" presStyleIdx="0" presStyleCnt="0"/>
      <dgm:spPr/>
    </dgm:pt>
    <dgm:pt modelId="{621FE352-7E5D-40C0-A59B-7277A44474E3}" type="pres">
      <dgm:prSet presAssocID="{F6B5B2E9-0BE6-4BDA-A7C8-487829697120}" presName="hierChild4" presStyleCnt="0"/>
      <dgm:spPr/>
    </dgm:pt>
    <dgm:pt modelId="{059CE5BC-AAF4-4BAF-B4CE-2390A2AF0DF1}" type="pres">
      <dgm:prSet presAssocID="{F6B5B2E9-0BE6-4BDA-A7C8-487829697120}" presName="hierChild5" presStyleCnt="0"/>
      <dgm:spPr/>
    </dgm:pt>
    <dgm:pt modelId="{CFC54990-D806-4966-B63C-AD9839D7BAD1}" type="pres">
      <dgm:prSet presAssocID="{78FDB2D5-43F5-49CB-B420-4FBECBA57694}" presName="hierChild5" presStyleCnt="0"/>
      <dgm:spPr/>
    </dgm:pt>
    <dgm:pt modelId="{222872C5-7D15-4AE6-830D-75D059B6640A}" type="pres">
      <dgm:prSet presAssocID="{DD3070A0-1437-4E96-B972-C0312658FC7B}" presName="Name28" presStyleLbl="parChTrans1D3" presStyleIdx="1" presStyleCnt="12"/>
      <dgm:spPr/>
    </dgm:pt>
    <dgm:pt modelId="{EDA75E65-9E4B-471C-8FC8-66B836C482E2}" type="pres">
      <dgm:prSet presAssocID="{3467E6A1-F5AA-42CE-9C89-C5A7B0D2CD16}" presName="hierRoot2" presStyleCnt="0">
        <dgm:presLayoutVars>
          <dgm:hierBranch val="hang"/>
        </dgm:presLayoutVars>
      </dgm:prSet>
      <dgm:spPr/>
    </dgm:pt>
    <dgm:pt modelId="{01671212-62DF-438B-B7B4-E19371E260F2}" type="pres">
      <dgm:prSet presAssocID="{3467E6A1-F5AA-42CE-9C89-C5A7B0D2CD16}" presName="rootComposite2" presStyleCnt="0"/>
      <dgm:spPr/>
    </dgm:pt>
    <dgm:pt modelId="{87ECE92D-C720-4747-AEB6-FACCF397CE42}" type="pres">
      <dgm:prSet presAssocID="{3467E6A1-F5AA-42CE-9C89-C5A7B0D2CD16}" presName="rootText2" presStyleLbl="alignAcc1" presStyleIdx="0" presStyleCnt="0" custScaleX="161690" custLinFactNeighborY="69574">
        <dgm:presLayoutVars>
          <dgm:chPref val="3"/>
        </dgm:presLayoutVars>
      </dgm:prSet>
      <dgm:spPr/>
    </dgm:pt>
    <dgm:pt modelId="{DF9AB5DE-EBBD-4BD7-9308-7796233E708A}" type="pres">
      <dgm:prSet presAssocID="{3467E6A1-F5AA-42CE-9C89-C5A7B0D2CD16}" presName="topArc2" presStyleLbl="parChTrans1D1" presStyleIdx="14" presStyleCnt="158"/>
      <dgm:spPr/>
    </dgm:pt>
    <dgm:pt modelId="{541234B5-C133-44BB-AB10-08CF33003A23}" type="pres">
      <dgm:prSet presAssocID="{3467E6A1-F5AA-42CE-9C89-C5A7B0D2CD16}" presName="bottomArc2" presStyleLbl="parChTrans1D1" presStyleIdx="15" presStyleCnt="158"/>
      <dgm:spPr/>
    </dgm:pt>
    <dgm:pt modelId="{C12C4096-7475-48A7-822D-7F73B3072E96}" type="pres">
      <dgm:prSet presAssocID="{3467E6A1-F5AA-42CE-9C89-C5A7B0D2CD16}" presName="topConnNode2" presStyleLbl="node3" presStyleIdx="0" presStyleCnt="0"/>
      <dgm:spPr/>
    </dgm:pt>
    <dgm:pt modelId="{816F96C9-61EE-4629-8569-2232E99F507B}" type="pres">
      <dgm:prSet presAssocID="{3467E6A1-F5AA-42CE-9C89-C5A7B0D2CD16}" presName="hierChild4" presStyleCnt="0"/>
      <dgm:spPr/>
    </dgm:pt>
    <dgm:pt modelId="{4597965E-6BC3-4BB4-8B96-BF46AF9C42EF}" type="pres">
      <dgm:prSet presAssocID="{56270777-6648-4DDD-A247-2670A71EDD52}" presName="Name28" presStyleLbl="parChTrans1D4" presStyleIdx="4" presStyleCnt="61"/>
      <dgm:spPr/>
    </dgm:pt>
    <dgm:pt modelId="{E8A4DD66-7197-47CE-AA7B-89F208BF0052}" type="pres">
      <dgm:prSet presAssocID="{108ACE62-19FB-4B0B-8A83-66E4EB309C8E}" presName="hierRoot2" presStyleCnt="0">
        <dgm:presLayoutVars>
          <dgm:hierBranch val="init"/>
        </dgm:presLayoutVars>
      </dgm:prSet>
      <dgm:spPr/>
    </dgm:pt>
    <dgm:pt modelId="{F212A023-F81D-40AC-8411-079E403CB30B}" type="pres">
      <dgm:prSet presAssocID="{108ACE62-19FB-4B0B-8A83-66E4EB309C8E}" presName="rootComposite2" presStyleCnt="0"/>
      <dgm:spPr/>
    </dgm:pt>
    <dgm:pt modelId="{B637625C-299F-41FC-B055-DABC4C1BDBC2}" type="pres">
      <dgm:prSet presAssocID="{108ACE62-19FB-4B0B-8A83-66E4EB309C8E}" presName="rootText2" presStyleLbl="alignAcc1" presStyleIdx="0" presStyleCnt="0" custLinFactNeighborY="69574">
        <dgm:presLayoutVars>
          <dgm:chPref val="3"/>
        </dgm:presLayoutVars>
      </dgm:prSet>
      <dgm:spPr/>
    </dgm:pt>
    <dgm:pt modelId="{B167EF78-8993-439C-A1EF-C44B046220CE}" type="pres">
      <dgm:prSet presAssocID="{108ACE62-19FB-4B0B-8A83-66E4EB309C8E}" presName="topArc2" presStyleLbl="parChTrans1D1" presStyleIdx="16" presStyleCnt="158"/>
      <dgm:spPr/>
    </dgm:pt>
    <dgm:pt modelId="{D929500B-B82F-4168-908A-53BD254A439B}" type="pres">
      <dgm:prSet presAssocID="{108ACE62-19FB-4B0B-8A83-66E4EB309C8E}" presName="bottomArc2" presStyleLbl="parChTrans1D1" presStyleIdx="17" presStyleCnt="158"/>
      <dgm:spPr/>
    </dgm:pt>
    <dgm:pt modelId="{06DBCA9C-7B4D-4D74-8BF3-67F46D4A1688}" type="pres">
      <dgm:prSet presAssocID="{108ACE62-19FB-4B0B-8A83-66E4EB309C8E}" presName="topConnNode2" presStyleLbl="node4" presStyleIdx="0" presStyleCnt="0"/>
      <dgm:spPr/>
    </dgm:pt>
    <dgm:pt modelId="{5EF3112D-4BD6-48E8-A518-E82C543D4DC5}" type="pres">
      <dgm:prSet presAssocID="{108ACE62-19FB-4B0B-8A83-66E4EB309C8E}" presName="hierChild4" presStyleCnt="0"/>
      <dgm:spPr/>
    </dgm:pt>
    <dgm:pt modelId="{6820548D-A4C4-4382-9EF3-D39BC8E11036}" type="pres">
      <dgm:prSet presAssocID="{108ACE62-19FB-4B0B-8A83-66E4EB309C8E}" presName="hierChild5" presStyleCnt="0"/>
      <dgm:spPr/>
    </dgm:pt>
    <dgm:pt modelId="{897DCF5B-A2F0-46A8-B67E-1CDA643C6A35}" type="pres">
      <dgm:prSet presAssocID="{A62B6389-8432-47DC-8C50-01B2339358AA}" presName="Name28" presStyleLbl="parChTrans1D4" presStyleIdx="5" presStyleCnt="61"/>
      <dgm:spPr/>
    </dgm:pt>
    <dgm:pt modelId="{F79B0ABE-B59D-4E14-9AF8-644369C77AFD}" type="pres">
      <dgm:prSet presAssocID="{0ED9F788-406A-4D81-92B8-3ECE180927DB}" presName="hierRoot2" presStyleCnt="0">
        <dgm:presLayoutVars>
          <dgm:hierBranch val="l"/>
        </dgm:presLayoutVars>
      </dgm:prSet>
      <dgm:spPr/>
    </dgm:pt>
    <dgm:pt modelId="{D633BDBA-DB37-4372-B250-6AE1A5B70C10}" type="pres">
      <dgm:prSet presAssocID="{0ED9F788-406A-4D81-92B8-3ECE180927DB}" presName="rootComposite2" presStyleCnt="0"/>
      <dgm:spPr/>
    </dgm:pt>
    <dgm:pt modelId="{984E0B85-4856-4C7E-A62A-9455516943DD}" type="pres">
      <dgm:prSet presAssocID="{0ED9F788-406A-4D81-92B8-3ECE180927DB}" presName="rootText2" presStyleLbl="alignAcc1" presStyleIdx="0" presStyleCnt="0" custLinFactNeighborY="69574">
        <dgm:presLayoutVars>
          <dgm:chPref val="3"/>
        </dgm:presLayoutVars>
      </dgm:prSet>
      <dgm:spPr/>
    </dgm:pt>
    <dgm:pt modelId="{33EC610A-9444-49F2-A77D-07F26B73CE62}" type="pres">
      <dgm:prSet presAssocID="{0ED9F788-406A-4D81-92B8-3ECE180927DB}" presName="topArc2" presStyleLbl="parChTrans1D1" presStyleIdx="18" presStyleCnt="158"/>
      <dgm:spPr/>
    </dgm:pt>
    <dgm:pt modelId="{43DFA024-E3A6-4DC0-A5A8-442FCD4A4FB6}" type="pres">
      <dgm:prSet presAssocID="{0ED9F788-406A-4D81-92B8-3ECE180927DB}" presName="bottomArc2" presStyleLbl="parChTrans1D1" presStyleIdx="19" presStyleCnt="158"/>
      <dgm:spPr/>
    </dgm:pt>
    <dgm:pt modelId="{C6A0F3DC-A744-4064-88DF-2BF7066A6C44}" type="pres">
      <dgm:prSet presAssocID="{0ED9F788-406A-4D81-92B8-3ECE180927DB}" presName="topConnNode2" presStyleLbl="node4" presStyleIdx="0" presStyleCnt="0"/>
      <dgm:spPr/>
    </dgm:pt>
    <dgm:pt modelId="{154E386A-6F89-4D69-A8B1-04B67879AAC1}" type="pres">
      <dgm:prSet presAssocID="{0ED9F788-406A-4D81-92B8-3ECE180927DB}" presName="hierChild4" presStyleCnt="0"/>
      <dgm:spPr/>
    </dgm:pt>
    <dgm:pt modelId="{4D423637-5996-4AF6-83D5-856C7F02FF70}" type="pres">
      <dgm:prSet presAssocID="{0ED9F788-406A-4D81-92B8-3ECE180927DB}" presName="hierChild5" presStyleCnt="0"/>
      <dgm:spPr/>
    </dgm:pt>
    <dgm:pt modelId="{34550EF3-6A22-46A2-9633-EFFAD2D99328}" type="pres">
      <dgm:prSet presAssocID="{1681AF19-0760-4E8E-9A38-BAD6726CA2A3}" presName="Name28" presStyleLbl="parChTrans1D4" presStyleIdx="6" presStyleCnt="61"/>
      <dgm:spPr/>
    </dgm:pt>
    <dgm:pt modelId="{AE7B7AD2-23E2-4A86-B726-C70C061CB9E2}" type="pres">
      <dgm:prSet presAssocID="{8365004D-358E-4158-8401-5878F00A7214}" presName="hierRoot2" presStyleCnt="0">
        <dgm:presLayoutVars>
          <dgm:hierBranch val="init"/>
        </dgm:presLayoutVars>
      </dgm:prSet>
      <dgm:spPr/>
    </dgm:pt>
    <dgm:pt modelId="{F9C36AE1-555B-4600-9FC8-7ABD53076FD1}" type="pres">
      <dgm:prSet presAssocID="{8365004D-358E-4158-8401-5878F00A7214}" presName="rootComposite2" presStyleCnt="0"/>
      <dgm:spPr/>
    </dgm:pt>
    <dgm:pt modelId="{A866380F-1BE7-4560-B18D-3FAD16325F5D}" type="pres">
      <dgm:prSet presAssocID="{8365004D-358E-4158-8401-5878F00A7214}" presName="rootText2" presStyleLbl="alignAcc1" presStyleIdx="0" presStyleCnt="0" custLinFactNeighborY="69574">
        <dgm:presLayoutVars>
          <dgm:chPref val="3"/>
        </dgm:presLayoutVars>
      </dgm:prSet>
      <dgm:spPr/>
    </dgm:pt>
    <dgm:pt modelId="{11712562-EF59-444E-8508-7605CEB146D8}" type="pres">
      <dgm:prSet presAssocID="{8365004D-358E-4158-8401-5878F00A7214}" presName="topArc2" presStyleLbl="parChTrans1D1" presStyleIdx="20" presStyleCnt="158"/>
      <dgm:spPr/>
    </dgm:pt>
    <dgm:pt modelId="{BDEC0402-FE3F-4D6C-A56F-1071E16E8A0B}" type="pres">
      <dgm:prSet presAssocID="{8365004D-358E-4158-8401-5878F00A7214}" presName="bottomArc2" presStyleLbl="parChTrans1D1" presStyleIdx="21" presStyleCnt="158"/>
      <dgm:spPr/>
    </dgm:pt>
    <dgm:pt modelId="{B49B5722-B110-49A2-982D-55DA86388FFD}" type="pres">
      <dgm:prSet presAssocID="{8365004D-358E-4158-8401-5878F00A7214}" presName="topConnNode2" presStyleLbl="node4" presStyleIdx="0" presStyleCnt="0"/>
      <dgm:spPr/>
    </dgm:pt>
    <dgm:pt modelId="{D54B7DA8-2B7E-4DBD-B9B3-9B5B10C82845}" type="pres">
      <dgm:prSet presAssocID="{8365004D-358E-4158-8401-5878F00A7214}" presName="hierChild4" presStyleCnt="0"/>
      <dgm:spPr/>
    </dgm:pt>
    <dgm:pt modelId="{EF4DB770-A839-451E-B889-2CF6788B16CD}" type="pres">
      <dgm:prSet presAssocID="{8365004D-358E-4158-8401-5878F00A7214}" presName="hierChild5" presStyleCnt="0"/>
      <dgm:spPr/>
    </dgm:pt>
    <dgm:pt modelId="{94634AA2-8AD3-41CF-8EDD-FD82C9902CDF}" type="pres">
      <dgm:prSet presAssocID="{BC1871BF-F625-45C9-B645-1E878C1E2818}" presName="Name28" presStyleLbl="parChTrans1D4" presStyleIdx="7" presStyleCnt="61"/>
      <dgm:spPr/>
    </dgm:pt>
    <dgm:pt modelId="{780838C2-3D53-4EE3-823B-57EC98272D46}" type="pres">
      <dgm:prSet presAssocID="{6889F6FE-D1D4-427A-8804-11137EBBC951}" presName="hierRoot2" presStyleCnt="0">
        <dgm:presLayoutVars>
          <dgm:hierBranch val="l"/>
        </dgm:presLayoutVars>
      </dgm:prSet>
      <dgm:spPr/>
    </dgm:pt>
    <dgm:pt modelId="{0E7DC313-AD03-44EE-B9CA-62A950E49FE2}" type="pres">
      <dgm:prSet presAssocID="{6889F6FE-D1D4-427A-8804-11137EBBC951}" presName="rootComposite2" presStyleCnt="0"/>
      <dgm:spPr/>
    </dgm:pt>
    <dgm:pt modelId="{E2CB532F-8AD4-4E10-A4A2-48FB737E75DF}" type="pres">
      <dgm:prSet presAssocID="{6889F6FE-D1D4-427A-8804-11137EBBC951}" presName="rootText2" presStyleLbl="alignAcc1" presStyleIdx="0" presStyleCnt="0" custLinFactNeighborY="69574">
        <dgm:presLayoutVars>
          <dgm:chPref val="3"/>
        </dgm:presLayoutVars>
      </dgm:prSet>
      <dgm:spPr/>
    </dgm:pt>
    <dgm:pt modelId="{E787F23B-9E19-4B03-B177-EC929647C77E}" type="pres">
      <dgm:prSet presAssocID="{6889F6FE-D1D4-427A-8804-11137EBBC951}" presName="topArc2" presStyleLbl="parChTrans1D1" presStyleIdx="22" presStyleCnt="158"/>
      <dgm:spPr/>
    </dgm:pt>
    <dgm:pt modelId="{53978C4F-5B1D-487F-B39A-501967D02BDD}" type="pres">
      <dgm:prSet presAssocID="{6889F6FE-D1D4-427A-8804-11137EBBC951}" presName="bottomArc2" presStyleLbl="parChTrans1D1" presStyleIdx="23" presStyleCnt="158"/>
      <dgm:spPr/>
    </dgm:pt>
    <dgm:pt modelId="{7676724D-837D-4D67-BFB3-DE075D27CFE2}" type="pres">
      <dgm:prSet presAssocID="{6889F6FE-D1D4-427A-8804-11137EBBC951}" presName="topConnNode2" presStyleLbl="node4" presStyleIdx="0" presStyleCnt="0"/>
      <dgm:spPr/>
    </dgm:pt>
    <dgm:pt modelId="{D32B66F1-4AFF-4593-91DE-8331089F7878}" type="pres">
      <dgm:prSet presAssocID="{6889F6FE-D1D4-427A-8804-11137EBBC951}" presName="hierChild4" presStyleCnt="0"/>
      <dgm:spPr/>
    </dgm:pt>
    <dgm:pt modelId="{30F8FEDE-875E-4789-9DD9-41815C10A8CC}" type="pres">
      <dgm:prSet presAssocID="{6889F6FE-D1D4-427A-8804-11137EBBC951}" presName="hierChild5" presStyleCnt="0"/>
      <dgm:spPr/>
    </dgm:pt>
    <dgm:pt modelId="{1A659478-E103-4A76-A9DB-29BADFA03BBB}" type="pres">
      <dgm:prSet presAssocID="{A26DC0DB-82F5-4D66-9905-970B5E9A61EA}" presName="Name28" presStyleLbl="parChTrans1D4" presStyleIdx="8" presStyleCnt="61"/>
      <dgm:spPr/>
    </dgm:pt>
    <dgm:pt modelId="{4B6FD7A5-64F7-4C23-8B50-8D1A5FA57409}" type="pres">
      <dgm:prSet presAssocID="{2CBD756E-51C7-4925-8177-DA00CA075D4B}" presName="hierRoot2" presStyleCnt="0">
        <dgm:presLayoutVars>
          <dgm:hierBranch val="l"/>
        </dgm:presLayoutVars>
      </dgm:prSet>
      <dgm:spPr/>
    </dgm:pt>
    <dgm:pt modelId="{BBD7D709-6013-464D-A04F-DB9B11E423E9}" type="pres">
      <dgm:prSet presAssocID="{2CBD756E-51C7-4925-8177-DA00CA075D4B}" presName="rootComposite2" presStyleCnt="0"/>
      <dgm:spPr/>
    </dgm:pt>
    <dgm:pt modelId="{6BFF6752-42DF-486C-8A83-C82E2D6F7CEF}" type="pres">
      <dgm:prSet presAssocID="{2CBD756E-51C7-4925-8177-DA00CA075D4B}" presName="rootText2" presStyleLbl="alignAcc1" presStyleIdx="0" presStyleCnt="0" custLinFactNeighborY="69574">
        <dgm:presLayoutVars>
          <dgm:chPref val="3"/>
        </dgm:presLayoutVars>
      </dgm:prSet>
      <dgm:spPr/>
    </dgm:pt>
    <dgm:pt modelId="{B4070A53-F988-4877-A326-861B1BAB344C}" type="pres">
      <dgm:prSet presAssocID="{2CBD756E-51C7-4925-8177-DA00CA075D4B}" presName="topArc2" presStyleLbl="parChTrans1D1" presStyleIdx="24" presStyleCnt="158"/>
      <dgm:spPr/>
    </dgm:pt>
    <dgm:pt modelId="{A45BBC46-A209-4872-9B28-E9FF7FAA1502}" type="pres">
      <dgm:prSet presAssocID="{2CBD756E-51C7-4925-8177-DA00CA075D4B}" presName="bottomArc2" presStyleLbl="parChTrans1D1" presStyleIdx="25" presStyleCnt="158"/>
      <dgm:spPr/>
    </dgm:pt>
    <dgm:pt modelId="{4F408483-8275-4D85-B555-568038B05A0E}" type="pres">
      <dgm:prSet presAssocID="{2CBD756E-51C7-4925-8177-DA00CA075D4B}" presName="topConnNode2" presStyleLbl="node4" presStyleIdx="0" presStyleCnt="0"/>
      <dgm:spPr/>
    </dgm:pt>
    <dgm:pt modelId="{7A3925E4-F0A2-4A11-B9E0-5E3C661B182C}" type="pres">
      <dgm:prSet presAssocID="{2CBD756E-51C7-4925-8177-DA00CA075D4B}" presName="hierChild4" presStyleCnt="0"/>
      <dgm:spPr/>
    </dgm:pt>
    <dgm:pt modelId="{7512816D-5C1C-4368-A248-50DE80F048CA}" type="pres">
      <dgm:prSet presAssocID="{2CBD756E-51C7-4925-8177-DA00CA075D4B}" presName="hierChild5" presStyleCnt="0"/>
      <dgm:spPr/>
    </dgm:pt>
    <dgm:pt modelId="{7179934B-96F8-471F-8EB2-029DD5617F0C}" type="pres">
      <dgm:prSet presAssocID="{9080B580-C4EE-4E08-81EE-2B82F74DEE23}" presName="Name28" presStyleLbl="parChTrans1D4" presStyleIdx="9" presStyleCnt="61"/>
      <dgm:spPr/>
    </dgm:pt>
    <dgm:pt modelId="{E6684FDB-E75A-4D1E-8008-FC805A6AFC83}" type="pres">
      <dgm:prSet presAssocID="{BFFF9308-DBC6-4340-9B88-9A782F4BB364}" presName="hierRoot2" presStyleCnt="0">
        <dgm:presLayoutVars>
          <dgm:hierBranch val="l"/>
        </dgm:presLayoutVars>
      </dgm:prSet>
      <dgm:spPr/>
    </dgm:pt>
    <dgm:pt modelId="{38FFA230-2E00-44A3-9E2F-4ACCE7466857}" type="pres">
      <dgm:prSet presAssocID="{BFFF9308-DBC6-4340-9B88-9A782F4BB364}" presName="rootComposite2" presStyleCnt="0"/>
      <dgm:spPr/>
    </dgm:pt>
    <dgm:pt modelId="{6C517525-A4D8-409C-B9CE-86B59AAD1492}" type="pres">
      <dgm:prSet presAssocID="{BFFF9308-DBC6-4340-9B88-9A782F4BB364}" presName="rootText2" presStyleLbl="alignAcc1" presStyleIdx="0" presStyleCnt="0" custLinFactNeighborY="69574">
        <dgm:presLayoutVars>
          <dgm:chPref val="3"/>
        </dgm:presLayoutVars>
      </dgm:prSet>
      <dgm:spPr/>
    </dgm:pt>
    <dgm:pt modelId="{41CC1D33-F47D-4823-8D5D-1AD3C8276B18}" type="pres">
      <dgm:prSet presAssocID="{BFFF9308-DBC6-4340-9B88-9A782F4BB364}" presName="topArc2" presStyleLbl="parChTrans1D1" presStyleIdx="26" presStyleCnt="158"/>
      <dgm:spPr/>
    </dgm:pt>
    <dgm:pt modelId="{5E5C322D-BF0F-471A-86E1-4B6E946D785A}" type="pres">
      <dgm:prSet presAssocID="{BFFF9308-DBC6-4340-9B88-9A782F4BB364}" presName="bottomArc2" presStyleLbl="parChTrans1D1" presStyleIdx="27" presStyleCnt="158"/>
      <dgm:spPr/>
    </dgm:pt>
    <dgm:pt modelId="{BDD8443F-5410-4E4D-A291-128B3A4F32FE}" type="pres">
      <dgm:prSet presAssocID="{BFFF9308-DBC6-4340-9B88-9A782F4BB364}" presName="topConnNode2" presStyleLbl="node4" presStyleIdx="0" presStyleCnt="0"/>
      <dgm:spPr/>
    </dgm:pt>
    <dgm:pt modelId="{3E120E2B-E1D4-46BD-A743-6F02C7DF96EB}" type="pres">
      <dgm:prSet presAssocID="{BFFF9308-DBC6-4340-9B88-9A782F4BB364}" presName="hierChild4" presStyleCnt="0"/>
      <dgm:spPr/>
    </dgm:pt>
    <dgm:pt modelId="{78406E2D-6FB6-4C41-9740-1F7A613150A7}" type="pres">
      <dgm:prSet presAssocID="{BFFF9308-DBC6-4340-9B88-9A782F4BB364}" presName="hierChild5" presStyleCnt="0"/>
      <dgm:spPr/>
    </dgm:pt>
    <dgm:pt modelId="{6319F27D-57DA-46B2-A52C-31D8067FBA97}" type="pres">
      <dgm:prSet presAssocID="{B6C35980-B8EB-44F5-80FF-4262AEF8BC13}" presName="Name28" presStyleLbl="parChTrans1D4" presStyleIdx="10" presStyleCnt="61"/>
      <dgm:spPr/>
    </dgm:pt>
    <dgm:pt modelId="{B31C1C56-C3DA-4586-B7BC-C63A434CB8BE}" type="pres">
      <dgm:prSet presAssocID="{144D31D4-6BE4-448B-B1C2-14A396633240}" presName="hierRoot2" presStyleCnt="0">
        <dgm:presLayoutVars>
          <dgm:hierBranch val="l"/>
        </dgm:presLayoutVars>
      </dgm:prSet>
      <dgm:spPr/>
    </dgm:pt>
    <dgm:pt modelId="{72AFFB4E-451C-4D58-8AD7-FD65B7055AA2}" type="pres">
      <dgm:prSet presAssocID="{144D31D4-6BE4-448B-B1C2-14A396633240}" presName="rootComposite2" presStyleCnt="0"/>
      <dgm:spPr/>
    </dgm:pt>
    <dgm:pt modelId="{E179FBD9-D89C-4275-A798-5605E6F727C1}" type="pres">
      <dgm:prSet presAssocID="{144D31D4-6BE4-448B-B1C2-14A396633240}" presName="rootText2" presStyleLbl="alignAcc1" presStyleIdx="0" presStyleCnt="0" custLinFactNeighborY="69574">
        <dgm:presLayoutVars>
          <dgm:chPref val="3"/>
        </dgm:presLayoutVars>
      </dgm:prSet>
      <dgm:spPr/>
    </dgm:pt>
    <dgm:pt modelId="{CCBD8EA2-9CBC-4C25-86B1-52FD80672F84}" type="pres">
      <dgm:prSet presAssocID="{144D31D4-6BE4-448B-B1C2-14A396633240}" presName="topArc2" presStyleLbl="parChTrans1D1" presStyleIdx="28" presStyleCnt="158"/>
      <dgm:spPr/>
    </dgm:pt>
    <dgm:pt modelId="{B188F91A-DCD6-4D50-B664-3C46AA1731FF}" type="pres">
      <dgm:prSet presAssocID="{144D31D4-6BE4-448B-B1C2-14A396633240}" presName="bottomArc2" presStyleLbl="parChTrans1D1" presStyleIdx="29" presStyleCnt="158"/>
      <dgm:spPr/>
    </dgm:pt>
    <dgm:pt modelId="{C8EF2471-1A47-480A-BB69-42AEF42072D3}" type="pres">
      <dgm:prSet presAssocID="{144D31D4-6BE4-448B-B1C2-14A396633240}" presName="topConnNode2" presStyleLbl="node4" presStyleIdx="0" presStyleCnt="0"/>
      <dgm:spPr/>
    </dgm:pt>
    <dgm:pt modelId="{F2265BAE-32E7-4307-8653-402BE689163A}" type="pres">
      <dgm:prSet presAssocID="{144D31D4-6BE4-448B-B1C2-14A396633240}" presName="hierChild4" presStyleCnt="0"/>
      <dgm:spPr/>
    </dgm:pt>
    <dgm:pt modelId="{EA8BC215-CAB5-47C4-A4BA-375A6C94F04A}" type="pres">
      <dgm:prSet presAssocID="{144D31D4-6BE4-448B-B1C2-14A396633240}" presName="hierChild5" presStyleCnt="0"/>
      <dgm:spPr/>
    </dgm:pt>
    <dgm:pt modelId="{4A27024A-95B5-472B-B8D4-A635AA3460C8}" type="pres">
      <dgm:prSet presAssocID="{3467E6A1-F5AA-42CE-9C89-C5A7B0D2CD16}" presName="hierChild5" presStyleCnt="0"/>
      <dgm:spPr/>
    </dgm:pt>
    <dgm:pt modelId="{0A2B75F4-DDE3-41F3-B57F-AD9332805A92}" type="pres">
      <dgm:prSet presAssocID="{B4CEA70C-0B28-48BD-B0A8-5CD1ADB80909}" presName="Name28" presStyleLbl="parChTrans1D3" presStyleIdx="2" presStyleCnt="12"/>
      <dgm:spPr/>
    </dgm:pt>
    <dgm:pt modelId="{D89C0DE8-BBBB-42F2-839E-F41CD42C1116}" type="pres">
      <dgm:prSet presAssocID="{150444C6-F244-44A9-AFE6-E7816E6D6D7C}" presName="hierRoot2" presStyleCnt="0">
        <dgm:presLayoutVars>
          <dgm:hierBranch val="init"/>
        </dgm:presLayoutVars>
      </dgm:prSet>
      <dgm:spPr/>
    </dgm:pt>
    <dgm:pt modelId="{420891E5-903E-4CC2-8A0B-86555E01D70F}" type="pres">
      <dgm:prSet presAssocID="{150444C6-F244-44A9-AFE6-E7816E6D6D7C}" presName="rootComposite2" presStyleCnt="0"/>
      <dgm:spPr/>
    </dgm:pt>
    <dgm:pt modelId="{70F69178-D3EC-498E-9CEE-0B70366C7D23}" type="pres">
      <dgm:prSet presAssocID="{150444C6-F244-44A9-AFE6-E7816E6D6D7C}" presName="rootText2" presStyleLbl="alignAcc1" presStyleIdx="0" presStyleCnt="0" custLinFactNeighborY="69574">
        <dgm:presLayoutVars>
          <dgm:chPref val="3"/>
        </dgm:presLayoutVars>
      </dgm:prSet>
      <dgm:spPr/>
    </dgm:pt>
    <dgm:pt modelId="{B0AB50A6-7C9C-4AE5-8BE5-62F9312C7305}" type="pres">
      <dgm:prSet presAssocID="{150444C6-F244-44A9-AFE6-E7816E6D6D7C}" presName="topArc2" presStyleLbl="parChTrans1D1" presStyleIdx="30" presStyleCnt="158"/>
      <dgm:spPr/>
    </dgm:pt>
    <dgm:pt modelId="{123EB6A9-694D-48AF-B41B-9937D9E5BAAE}" type="pres">
      <dgm:prSet presAssocID="{150444C6-F244-44A9-AFE6-E7816E6D6D7C}" presName="bottomArc2" presStyleLbl="parChTrans1D1" presStyleIdx="31" presStyleCnt="158"/>
      <dgm:spPr/>
    </dgm:pt>
    <dgm:pt modelId="{DAED6414-2739-4AF1-BCE2-F29DDD027056}" type="pres">
      <dgm:prSet presAssocID="{150444C6-F244-44A9-AFE6-E7816E6D6D7C}" presName="topConnNode2" presStyleLbl="node3" presStyleIdx="0" presStyleCnt="0"/>
      <dgm:spPr/>
    </dgm:pt>
    <dgm:pt modelId="{B508385E-22A4-436A-88DD-DE6A75B31A85}" type="pres">
      <dgm:prSet presAssocID="{150444C6-F244-44A9-AFE6-E7816E6D6D7C}" presName="hierChild4" presStyleCnt="0"/>
      <dgm:spPr/>
    </dgm:pt>
    <dgm:pt modelId="{F1AB5420-B561-480E-A47A-D0491E83FC70}" type="pres">
      <dgm:prSet presAssocID="{5E48D33C-B816-4148-8011-CA0A0C17A955}" presName="Name28" presStyleLbl="parChTrans1D4" presStyleIdx="11" presStyleCnt="61"/>
      <dgm:spPr/>
    </dgm:pt>
    <dgm:pt modelId="{67782CD2-DE0E-4321-AB7F-01FF27EE90CB}" type="pres">
      <dgm:prSet presAssocID="{F63DFDE7-11F6-4820-8C29-D0AD1F1DA262}" presName="hierRoot2" presStyleCnt="0">
        <dgm:presLayoutVars>
          <dgm:hierBranch val="l"/>
        </dgm:presLayoutVars>
      </dgm:prSet>
      <dgm:spPr/>
    </dgm:pt>
    <dgm:pt modelId="{A07DC7E8-2BB5-47F7-BBFC-B4ABB531A431}" type="pres">
      <dgm:prSet presAssocID="{F63DFDE7-11F6-4820-8C29-D0AD1F1DA262}" presName="rootComposite2" presStyleCnt="0"/>
      <dgm:spPr/>
    </dgm:pt>
    <dgm:pt modelId="{DEAEC25F-6322-4C76-9154-63D247AD35F6}" type="pres">
      <dgm:prSet presAssocID="{F63DFDE7-11F6-4820-8C29-D0AD1F1DA262}" presName="rootText2" presStyleLbl="alignAcc1" presStyleIdx="0" presStyleCnt="0" custLinFactNeighborY="69574">
        <dgm:presLayoutVars>
          <dgm:chPref val="3"/>
        </dgm:presLayoutVars>
      </dgm:prSet>
      <dgm:spPr/>
    </dgm:pt>
    <dgm:pt modelId="{4567FFC0-56FF-4641-A28C-FC422867537D}" type="pres">
      <dgm:prSet presAssocID="{F63DFDE7-11F6-4820-8C29-D0AD1F1DA262}" presName="topArc2" presStyleLbl="parChTrans1D1" presStyleIdx="32" presStyleCnt="158"/>
      <dgm:spPr/>
    </dgm:pt>
    <dgm:pt modelId="{9F406D9B-6774-4898-8FE1-25A1E3F0A752}" type="pres">
      <dgm:prSet presAssocID="{F63DFDE7-11F6-4820-8C29-D0AD1F1DA262}" presName="bottomArc2" presStyleLbl="parChTrans1D1" presStyleIdx="33" presStyleCnt="158"/>
      <dgm:spPr/>
    </dgm:pt>
    <dgm:pt modelId="{7CE08891-886F-45F4-A856-E4C0D20F4DFF}" type="pres">
      <dgm:prSet presAssocID="{F63DFDE7-11F6-4820-8C29-D0AD1F1DA262}" presName="topConnNode2" presStyleLbl="node4" presStyleIdx="0" presStyleCnt="0"/>
      <dgm:spPr/>
    </dgm:pt>
    <dgm:pt modelId="{D0E11623-6AE4-4D28-A393-71AB3C93831F}" type="pres">
      <dgm:prSet presAssocID="{F63DFDE7-11F6-4820-8C29-D0AD1F1DA262}" presName="hierChild4" presStyleCnt="0"/>
      <dgm:spPr/>
    </dgm:pt>
    <dgm:pt modelId="{F53E9AC8-E991-4BF0-91DA-8EE181F8F732}" type="pres">
      <dgm:prSet presAssocID="{3AB0B208-BDA1-4A6D-98E4-E46E72ADC706}" presName="Name28" presStyleLbl="parChTrans1D4" presStyleIdx="12" presStyleCnt="61"/>
      <dgm:spPr/>
    </dgm:pt>
    <dgm:pt modelId="{A9692EEA-6249-46F4-BE95-C35E4E9F5F6B}" type="pres">
      <dgm:prSet presAssocID="{C1DD8753-58D8-45DC-8EC9-9D179BBAA963}" presName="hierRoot2" presStyleCnt="0">
        <dgm:presLayoutVars>
          <dgm:hierBranch val="init"/>
        </dgm:presLayoutVars>
      </dgm:prSet>
      <dgm:spPr/>
    </dgm:pt>
    <dgm:pt modelId="{428D3165-40DC-4DF2-9817-5B84D18A4F7E}" type="pres">
      <dgm:prSet presAssocID="{C1DD8753-58D8-45DC-8EC9-9D179BBAA963}" presName="rootComposite2" presStyleCnt="0"/>
      <dgm:spPr/>
    </dgm:pt>
    <dgm:pt modelId="{C1F65DD7-3407-45BE-9526-E38D078BB001}" type="pres">
      <dgm:prSet presAssocID="{C1DD8753-58D8-45DC-8EC9-9D179BBAA963}" presName="rootText2" presStyleLbl="alignAcc1" presStyleIdx="0" presStyleCnt="0" custLinFactNeighborY="69574">
        <dgm:presLayoutVars>
          <dgm:chPref val="3"/>
        </dgm:presLayoutVars>
      </dgm:prSet>
      <dgm:spPr/>
    </dgm:pt>
    <dgm:pt modelId="{E2119EB8-991E-475A-941C-AF9735EC11FD}" type="pres">
      <dgm:prSet presAssocID="{C1DD8753-58D8-45DC-8EC9-9D179BBAA963}" presName="topArc2" presStyleLbl="parChTrans1D1" presStyleIdx="34" presStyleCnt="158"/>
      <dgm:spPr/>
    </dgm:pt>
    <dgm:pt modelId="{656A32F2-C3F9-4834-9917-BC7AC5616775}" type="pres">
      <dgm:prSet presAssocID="{C1DD8753-58D8-45DC-8EC9-9D179BBAA963}" presName="bottomArc2" presStyleLbl="parChTrans1D1" presStyleIdx="35" presStyleCnt="158"/>
      <dgm:spPr/>
    </dgm:pt>
    <dgm:pt modelId="{0CB45195-4DBB-4E3F-A399-8C702431E457}" type="pres">
      <dgm:prSet presAssocID="{C1DD8753-58D8-45DC-8EC9-9D179BBAA963}" presName="topConnNode2" presStyleLbl="node4" presStyleIdx="0" presStyleCnt="0"/>
      <dgm:spPr/>
    </dgm:pt>
    <dgm:pt modelId="{ECB05DC4-4ECD-4AF2-A1F9-5D59B1F3CBEE}" type="pres">
      <dgm:prSet presAssocID="{C1DD8753-58D8-45DC-8EC9-9D179BBAA963}" presName="hierChild4" presStyleCnt="0"/>
      <dgm:spPr/>
    </dgm:pt>
    <dgm:pt modelId="{418E801C-9D15-473A-A50F-A70BF22EE26F}" type="pres">
      <dgm:prSet presAssocID="{C1DD8753-58D8-45DC-8EC9-9D179BBAA963}" presName="hierChild5" presStyleCnt="0"/>
      <dgm:spPr/>
    </dgm:pt>
    <dgm:pt modelId="{9ADD1ACE-D7E5-4C0B-AA98-E964C5543396}" type="pres">
      <dgm:prSet presAssocID="{A8E1862E-229F-42EF-9133-62703CE86ED5}" presName="Name28" presStyleLbl="parChTrans1D4" presStyleIdx="13" presStyleCnt="61"/>
      <dgm:spPr/>
    </dgm:pt>
    <dgm:pt modelId="{2CE12218-0813-45AD-A1F3-3C22A546F67B}" type="pres">
      <dgm:prSet presAssocID="{F5C316BC-43B1-4B02-9450-7CCB92E82AAB}" presName="hierRoot2" presStyleCnt="0">
        <dgm:presLayoutVars>
          <dgm:hierBranch val="init"/>
        </dgm:presLayoutVars>
      </dgm:prSet>
      <dgm:spPr/>
    </dgm:pt>
    <dgm:pt modelId="{620DFE21-D579-438F-B6A4-EEC5A5D52536}" type="pres">
      <dgm:prSet presAssocID="{F5C316BC-43B1-4B02-9450-7CCB92E82AAB}" presName="rootComposite2" presStyleCnt="0"/>
      <dgm:spPr/>
    </dgm:pt>
    <dgm:pt modelId="{C4D0296C-E8E2-4395-B8B3-B0980C660072}" type="pres">
      <dgm:prSet presAssocID="{F5C316BC-43B1-4B02-9450-7CCB92E82AAB}" presName="rootText2" presStyleLbl="alignAcc1" presStyleIdx="0" presStyleCnt="0" custLinFactNeighborY="69574">
        <dgm:presLayoutVars>
          <dgm:chPref val="3"/>
        </dgm:presLayoutVars>
      </dgm:prSet>
      <dgm:spPr/>
    </dgm:pt>
    <dgm:pt modelId="{75FBBAFB-C4CB-416E-8C90-8D3E0189ED17}" type="pres">
      <dgm:prSet presAssocID="{F5C316BC-43B1-4B02-9450-7CCB92E82AAB}" presName="topArc2" presStyleLbl="parChTrans1D1" presStyleIdx="36" presStyleCnt="158"/>
      <dgm:spPr/>
    </dgm:pt>
    <dgm:pt modelId="{442390BB-370B-4A62-B019-D59AA267E0C3}" type="pres">
      <dgm:prSet presAssocID="{F5C316BC-43B1-4B02-9450-7CCB92E82AAB}" presName="bottomArc2" presStyleLbl="parChTrans1D1" presStyleIdx="37" presStyleCnt="158"/>
      <dgm:spPr/>
    </dgm:pt>
    <dgm:pt modelId="{D934F30C-8698-4B86-BD0B-EA14607440E0}" type="pres">
      <dgm:prSet presAssocID="{F5C316BC-43B1-4B02-9450-7CCB92E82AAB}" presName="topConnNode2" presStyleLbl="node4" presStyleIdx="0" presStyleCnt="0"/>
      <dgm:spPr/>
    </dgm:pt>
    <dgm:pt modelId="{F7D98774-12E3-4FA8-9967-DF174C556417}" type="pres">
      <dgm:prSet presAssocID="{F5C316BC-43B1-4B02-9450-7CCB92E82AAB}" presName="hierChild4" presStyleCnt="0"/>
      <dgm:spPr/>
    </dgm:pt>
    <dgm:pt modelId="{11CC7DBB-E506-4937-A138-594495F9FACA}" type="pres">
      <dgm:prSet presAssocID="{F5C316BC-43B1-4B02-9450-7CCB92E82AAB}" presName="hierChild5" presStyleCnt="0"/>
      <dgm:spPr/>
    </dgm:pt>
    <dgm:pt modelId="{F151C1EE-DC42-451E-8D57-EAAF10B736B9}" type="pres">
      <dgm:prSet presAssocID="{BD7D9DFE-9AA6-45BD-AF04-52493EC4D760}" presName="Name28" presStyleLbl="parChTrans1D4" presStyleIdx="14" presStyleCnt="61"/>
      <dgm:spPr/>
    </dgm:pt>
    <dgm:pt modelId="{669EE9DE-5EB4-42EC-9ED9-65CA6159ACB1}" type="pres">
      <dgm:prSet presAssocID="{45CC34F1-B7F0-4707-A457-DF4704E451A2}" presName="hierRoot2" presStyleCnt="0">
        <dgm:presLayoutVars>
          <dgm:hierBranch val="init"/>
        </dgm:presLayoutVars>
      </dgm:prSet>
      <dgm:spPr/>
    </dgm:pt>
    <dgm:pt modelId="{8664EE3E-BE19-47C2-93ED-1D3B16DA594A}" type="pres">
      <dgm:prSet presAssocID="{45CC34F1-B7F0-4707-A457-DF4704E451A2}" presName="rootComposite2" presStyleCnt="0"/>
      <dgm:spPr/>
    </dgm:pt>
    <dgm:pt modelId="{8220050B-6C39-4F9B-9A54-4CE12D05C69F}" type="pres">
      <dgm:prSet presAssocID="{45CC34F1-B7F0-4707-A457-DF4704E451A2}" presName="rootText2" presStyleLbl="alignAcc1" presStyleIdx="0" presStyleCnt="0" custLinFactNeighborY="69574">
        <dgm:presLayoutVars>
          <dgm:chPref val="3"/>
        </dgm:presLayoutVars>
      </dgm:prSet>
      <dgm:spPr/>
    </dgm:pt>
    <dgm:pt modelId="{FEED1F3C-561E-41D2-94BF-D963B9B5C264}" type="pres">
      <dgm:prSet presAssocID="{45CC34F1-B7F0-4707-A457-DF4704E451A2}" presName="topArc2" presStyleLbl="parChTrans1D1" presStyleIdx="38" presStyleCnt="158"/>
      <dgm:spPr/>
    </dgm:pt>
    <dgm:pt modelId="{E6F8FC27-E0E3-4695-8B7F-08482720D2EE}" type="pres">
      <dgm:prSet presAssocID="{45CC34F1-B7F0-4707-A457-DF4704E451A2}" presName="bottomArc2" presStyleLbl="parChTrans1D1" presStyleIdx="39" presStyleCnt="158"/>
      <dgm:spPr/>
    </dgm:pt>
    <dgm:pt modelId="{22000960-042F-4693-B67E-97A0ED2A67FD}" type="pres">
      <dgm:prSet presAssocID="{45CC34F1-B7F0-4707-A457-DF4704E451A2}" presName="topConnNode2" presStyleLbl="node4" presStyleIdx="0" presStyleCnt="0"/>
      <dgm:spPr/>
    </dgm:pt>
    <dgm:pt modelId="{EE113467-55DF-46BB-8225-F252546FB22C}" type="pres">
      <dgm:prSet presAssocID="{45CC34F1-B7F0-4707-A457-DF4704E451A2}" presName="hierChild4" presStyleCnt="0"/>
      <dgm:spPr/>
    </dgm:pt>
    <dgm:pt modelId="{80EF7D39-765F-415B-940B-06F8029D4F21}" type="pres">
      <dgm:prSet presAssocID="{45CC34F1-B7F0-4707-A457-DF4704E451A2}" presName="hierChild5" presStyleCnt="0"/>
      <dgm:spPr/>
    </dgm:pt>
    <dgm:pt modelId="{7D0286C1-4918-4EBD-85E4-C74DFF7A0F89}" type="pres">
      <dgm:prSet presAssocID="{AE7411FA-B76A-4106-B9C6-48A4D6B10810}" presName="Name28" presStyleLbl="parChTrans1D4" presStyleIdx="15" presStyleCnt="61"/>
      <dgm:spPr/>
    </dgm:pt>
    <dgm:pt modelId="{D1F9583F-56D1-4977-AD51-F4D16E5C54E1}" type="pres">
      <dgm:prSet presAssocID="{FEE4D8C2-4AA1-4488-9A97-C4300B142476}" presName="hierRoot2" presStyleCnt="0">
        <dgm:presLayoutVars>
          <dgm:hierBranch val="init"/>
        </dgm:presLayoutVars>
      </dgm:prSet>
      <dgm:spPr/>
    </dgm:pt>
    <dgm:pt modelId="{10C0C334-C2E5-41E6-98D2-69D2D0923FD6}" type="pres">
      <dgm:prSet presAssocID="{FEE4D8C2-4AA1-4488-9A97-C4300B142476}" presName="rootComposite2" presStyleCnt="0"/>
      <dgm:spPr/>
    </dgm:pt>
    <dgm:pt modelId="{7F3EC4C0-1A3F-49CD-85C3-6CB9BA6CCE0C}" type="pres">
      <dgm:prSet presAssocID="{FEE4D8C2-4AA1-4488-9A97-C4300B142476}" presName="rootText2" presStyleLbl="alignAcc1" presStyleIdx="0" presStyleCnt="0" custLinFactNeighborY="69574">
        <dgm:presLayoutVars>
          <dgm:chPref val="3"/>
        </dgm:presLayoutVars>
      </dgm:prSet>
      <dgm:spPr/>
    </dgm:pt>
    <dgm:pt modelId="{C5F66F37-CBCF-4AF0-AEB7-74BFAB31FAC9}" type="pres">
      <dgm:prSet presAssocID="{FEE4D8C2-4AA1-4488-9A97-C4300B142476}" presName="topArc2" presStyleLbl="parChTrans1D1" presStyleIdx="40" presStyleCnt="158"/>
      <dgm:spPr/>
    </dgm:pt>
    <dgm:pt modelId="{C1BA1071-1F78-46E6-98E4-EF29E0A4DD58}" type="pres">
      <dgm:prSet presAssocID="{FEE4D8C2-4AA1-4488-9A97-C4300B142476}" presName="bottomArc2" presStyleLbl="parChTrans1D1" presStyleIdx="41" presStyleCnt="158"/>
      <dgm:spPr/>
    </dgm:pt>
    <dgm:pt modelId="{50272477-222F-4D0E-A48B-E51AE9A9517B}" type="pres">
      <dgm:prSet presAssocID="{FEE4D8C2-4AA1-4488-9A97-C4300B142476}" presName="topConnNode2" presStyleLbl="node4" presStyleIdx="0" presStyleCnt="0"/>
      <dgm:spPr/>
    </dgm:pt>
    <dgm:pt modelId="{7FD595DE-34B2-4F17-AB74-A1161E49119E}" type="pres">
      <dgm:prSet presAssocID="{FEE4D8C2-4AA1-4488-9A97-C4300B142476}" presName="hierChild4" presStyleCnt="0"/>
      <dgm:spPr/>
    </dgm:pt>
    <dgm:pt modelId="{D64743BF-E32B-4E14-80D6-246CD4799AD7}" type="pres">
      <dgm:prSet presAssocID="{FEE4D8C2-4AA1-4488-9A97-C4300B142476}" presName="hierChild5" presStyleCnt="0"/>
      <dgm:spPr/>
    </dgm:pt>
    <dgm:pt modelId="{1E71379A-37D8-40D4-A09C-18E9BA63E40B}" type="pres">
      <dgm:prSet presAssocID="{13C67E75-98EF-46FC-8128-99AFE806387C}" presName="Name28" presStyleLbl="parChTrans1D4" presStyleIdx="16" presStyleCnt="61"/>
      <dgm:spPr/>
    </dgm:pt>
    <dgm:pt modelId="{1D5D512E-D6B0-4210-BEEE-11A484E4D5E2}" type="pres">
      <dgm:prSet presAssocID="{33EC9397-66C5-47E2-8BE6-5D564992D97E}" presName="hierRoot2" presStyleCnt="0">
        <dgm:presLayoutVars>
          <dgm:hierBranch val="init"/>
        </dgm:presLayoutVars>
      </dgm:prSet>
      <dgm:spPr/>
    </dgm:pt>
    <dgm:pt modelId="{DE4B8790-12B3-4F63-BCE6-91980DC82104}" type="pres">
      <dgm:prSet presAssocID="{33EC9397-66C5-47E2-8BE6-5D564992D97E}" presName="rootComposite2" presStyleCnt="0"/>
      <dgm:spPr/>
    </dgm:pt>
    <dgm:pt modelId="{7D6F6121-C0C9-4FF3-9987-5BD2D3415C84}" type="pres">
      <dgm:prSet presAssocID="{33EC9397-66C5-47E2-8BE6-5D564992D97E}" presName="rootText2" presStyleLbl="alignAcc1" presStyleIdx="0" presStyleCnt="0" custLinFactNeighborY="64612">
        <dgm:presLayoutVars>
          <dgm:chPref val="3"/>
        </dgm:presLayoutVars>
      </dgm:prSet>
      <dgm:spPr/>
    </dgm:pt>
    <dgm:pt modelId="{FBB113B9-1D44-466D-97F3-A0CEA3590557}" type="pres">
      <dgm:prSet presAssocID="{33EC9397-66C5-47E2-8BE6-5D564992D97E}" presName="topArc2" presStyleLbl="parChTrans1D1" presStyleIdx="42" presStyleCnt="158"/>
      <dgm:spPr/>
    </dgm:pt>
    <dgm:pt modelId="{E2F4307F-6B95-43EF-8F0F-B813502D4C0D}" type="pres">
      <dgm:prSet presAssocID="{33EC9397-66C5-47E2-8BE6-5D564992D97E}" presName="bottomArc2" presStyleLbl="parChTrans1D1" presStyleIdx="43" presStyleCnt="158"/>
      <dgm:spPr/>
    </dgm:pt>
    <dgm:pt modelId="{A4BEB52F-CFF2-4DDF-BCF1-308A24FD6D13}" type="pres">
      <dgm:prSet presAssocID="{33EC9397-66C5-47E2-8BE6-5D564992D97E}" presName="topConnNode2" presStyleLbl="node4" presStyleIdx="0" presStyleCnt="0"/>
      <dgm:spPr/>
    </dgm:pt>
    <dgm:pt modelId="{57F32B30-A241-4195-8580-BA85B55525EB}" type="pres">
      <dgm:prSet presAssocID="{33EC9397-66C5-47E2-8BE6-5D564992D97E}" presName="hierChild4" presStyleCnt="0"/>
      <dgm:spPr/>
    </dgm:pt>
    <dgm:pt modelId="{98C7D10A-0999-4D2F-9E28-909E1AF23266}" type="pres">
      <dgm:prSet presAssocID="{33EC9397-66C5-47E2-8BE6-5D564992D97E}" presName="hierChild5" presStyleCnt="0"/>
      <dgm:spPr/>
    </dgm:pt>
    <dgm:pt modelId="{802F3C75-3F48-406D-875B-03B105C3170C}" type="pres">
      <dgm:prSet presAssocID="{F63DFDE7-11F6-4820-8C29-D0AD1F1DA262}" presName="hierChild5" presStyleCnt="0"/>
      <dgm:spPr/>
    </dgm:pt>
    <dgm:pt modelId="{DFEB773F-637C-4E81-9A06-6B31E323B00E}" type="pres">
      <dgm:prSet presAssocID="{2CF92474-3757-444A-B636-56504D09353C}" presName="Name28" presStyleLbl="parChTrans1D4" presStyleIdx="17" presStyleCnt="61"/>
      <dgm:spPr/>
    </dgm:pt>
    <dgm:pt modelId="{9A438B07-3DA2-4579-B23C-B958FA3E87AE}" type="pres">
      <dgm:prSet presAssocID="{5D9935BD-A6CF-4F62-9B69-6EDAB1BA869A}" presName="hierRoot2" presStyleCnt="0">
        <dgm:presLayoutVars>
          <dgm:hierBranch val="l"/>
        </dgm:presLayoutVars>
      </dgm:prSet>
      <dgm:spPr/>
    </dgm:pt>
    <dgm:pt modelId="{DE5F5275-492F-42ED-9767-89D6A07A0BC6}" type="pres">
      <dgm:prSet presAssocID="{5D9935BD-A6CF-4F62-9B69-6EDAB1BA869A}" presName="rootComposite2" presStyleCnt="0"/>
      <dgm:spPr/>
    </dgm:pt>
    <dgm:pt modelId="{73A35A6F-6C2B-4643-99B2-D04D5E5D737A}" type="pres">
      <dgm:prSet presAssocID="{5D9935BD-A6CF-4F62-9B69-6EDAB1BA869A}" presName="rootText2" presStyleLbl="alignAcc1" presStyleIdx="0" presStyleCnt="0" custLinFactNeighborY="69574">
        <dgm:presLayoutVars>
          <dgm:chPref val="3"/>
        </dgm:presLayoutVars>
      </dgm:prSet>
      <dgm:spPr/>
    </dgm:pt>
    <dgm:pt modelId="{A2BF6758-BD03-40EE-BE47-7569A4B94523}" type="pres">
      <dgm:prSet presAssocID="{5D9935BD-A6CF-4F62-9B69-6EDAB1BA869A}" presName="topArc2" presStyleLbl="parChTrans1D1" presStyleIdx="44" presStyleCnt="158"/>
      <dgm:spPr/>
    </dgm:pt>
    <dgm:pt modelId="{67D41618-A8B4-4E2E-BDE0-D8BBE968423A}" type="pres">
      <dgm:prSet presAssocID="{5D9935BD-A6CF-4F62-9B69-6EDAB1BA869A}" presName="bottomArc2" presStyleLbl="parChTrans1D1" presStyleIdx="45" presStyleCnt="158"/>
      <dgm:spPr/>
    </dgm:pt>
    <dgm:pt modelId="{BBB12C46-92C9-49AB-845B-FE91C82E4DED}" type="pres">
      <dgm:prSet presAssocID="{5D9935BD-A6CF-4F62-9B69-6EDAB1BA869A}" presName="topConnNode2" presStyleLbl="node4" presStyleIdx="0" presStyleCnt="0"/>
      <dgm:spPr/>
    </dgm:pt>
    <dgm:pt modelId="{B0BBBFDE-AE87-4785-8881-BB25D22E964D}" type="pres">
      <dgm:prSet presAssocID="{5D9935BD-A6CF-4F62-9B69-6EDAB1BA869A}" presName="hierChild4" presStyleCnt="0"/>
      <dgm:spPr/>
    </dgm:pt>
    <dgm:pt modelId="{9DEFF1E9-0F51-494B-9461-20B7C4212D77}" type="pres">
      <dgm:prSet presAssocID="{7A30E40A-FCF9-4D98-A294-7FBBEA0D024A}" presName="Name28" presStyleLbl="parChTrans1D4" presStyleIdx="18" presStyleCnt="61"/>
      <dgm:spPr/>
    </dgm:pt>
    <dgm:pt modelId="{E701AE62-969E-4D67-B6DB-0B8063D986A1}" type="pres">
      <dgm:prSet presAssocID="{F015D53D-918B-475E-8C53-63347358C4F9}" presName="hierRoot2" presStyleCnt="0">
        <dgm:presLayoutVars>
          <dgm:hierBranch val="init"/>
        </dgm:presLayoutVars>
      </dgm:prSet>
      <dgm:spPr/>
    </dgm:pt>
    <dgm:pt modelId="{8B9B16E8-5EA1-4300-BC3B-63386351397D}" type="pres">
      <dgm:prSet presAssocID="{F015D53D-918B-475E-8C53-63347358C4F9}" presName="rootComposite2" presStyleCnt="0"/>
      <dgm:spPr/>
    </dgm:pt>
    <dgm:pt modelId="{88EF99A0-6AAA-426E-9632-BF2741EC93DF}" type="pres">
      <dgm:prSet presAssocID="{F015D53D-918B-475E-8C53-63347358C4F9}" presName="rootText2" presStyleLbl="alignAcc1" presStyleIdx="0" presStyleCnt="0" custLinFactNeighborY="69574">
        <dgm:presLayoutVars>
          <dgm:chPref val="3"/>
        </dgm:presLayoutVars>
      </dgm:prSet>
      <dgm:spPr/>
    </dgm:pt>
    <dgm:pt modelId="{657CCDD2-ED83-4AEC-82CC-A6DAD7C79B8C}" type="pres">
      <dgm:prSet presAssocID="{F015D53D-918B-475E-8C53-63347358C4F9}" presName="topArc2" presStyleLbl="parChTrans1D1" presStyleIdx="46" presStyleCnt="158"/>
      <dgm:spPr/>
    </dgm:pt>
    <dgm:pt modelId="{ECE37200-8D86-4D10-8273-55351E6D595A}" type="pres">
      <dgm:prSet presAssocID="{F015D53D-918B-475E-8C53-63347358C4F9}" presName="bottomArc2" presStyleLbl="parChTrans1D1" presStyleIdx="47" presStyleCnt="158"/>
      <dgm:spPr/>
    </dgm:pt>
    <dgm:pt modelId="{8F3F288D-A1A6-47DD-B5DC-73B20C62B6EE}" type="pres">
      <dgm:prSet presAssocID="{F015D53D-918B-475E-8C53-63347358C4F9}" presName="topConnNode2" presStyleLbl="node4" presStyleIdx="0" presStyleCnt="0"/>
      <dgm:spPr/>
    </dgm:pt>
    <dgm:pt modelId="{A7314D08-9797-468A-83CB-495520849E68}" type="pres">
      <dgm:prSet presAssocID="{F015D53D-918B-475E-8C53-63347358C4F9}" presName="hierChild4" presStyleCnt="0"/>
      <dgm:spPr/>
    </dgm:pt>
    <dgm:pt modelId="{0C420977-999F-4F23-9F1A-621E2827F034}" type="pres">
      <dgm:prSet presAssocID="{F015D53D-918B-475E-8C53-63347358C4F9}" presName="hierChild5" presStyleCnt="0"/>
      <dgm:spPr/>
    </dgm:pt>
    <dgm:pt modelId="{84F04915-1DDF-42DE-985E-F164D983EE6E}" type="pres">
      <dgm:prSet presAssocID="{E9D6C020-5DBC-4036-98F9-F3D6EE50ABBE}" presName="Name28" presStyleLbl="parChTrans1D4" presStyleIdx="19" presStyleCnt="61"/>
      <dgm:spPr/>
    </dgm:pt>
    <dgm:pt modelId="{5C0A4B9B-E0A5-420C-9A70-8C83A4F64873}" type="pres">
      <dgm:prSet presAssocID="{7A53CA63-AFBF-4B67-A6DC-895E5A38C0DA}" presName="hierRoot2" presStyleCnt="0">
        <dgm:presLayoutVars>
          <dgm:hierBranch val="init"/>
        </dgm:presLayoutVars>
      </dgm:prSet>
      <dgm:spPr/>
    </dgm:pt>
    <dgm:pt modelId="{F05913AF-5F32-49F7-919A-07662E214F35}" type="pres">
      <dgm:prSet presAssocID="{7A53CA63-AFBF-4B67-A6DC-895E5A38C0DA}" presName="rootComposite2" presStyleCnt="0"/>
      <dgm:spPr/>
    </dgm:pt>
    <dgm:pt modelId="{A9295DCB-3383-4E41-80DD-922210409E17}" type="pres">
      <dgm:prSet presAssocID="{7A53CA63-AFBF-4B67-A6DC-895E5A38C0DA}" presName="rootText2" presStyleLbl="alignAcc1" presStyleIdx="0" presStyleCnt="0" custLinFactNeighborY="69574">
        <dgm:presLayoutVars>
          <dgm:chPref val="3"/>
        </dgm:presLayoutVars>
      </dgm:prSet>
      <dgm:spPr/>
    </dgm:pt>
    <dgm:pt modelId="{3EAEF902-FB9A-4BFD-A165-D5F457840017}" type="pres">
      <dgm:prSet presAssocID="{7A53CA63-AFBF-4B67-A6DC-895E5A38C0DA}" presName="topArc2" presStyleLbl="parChTrans1D1" presStyleIdx="48" presStyleCnt="158"/>
      <dgm:spPr/>
    </dgm:pt>
    <dgm:pt modelId="{3F95C65B-28D4-4500-95E2-39BE49CBAD32}" type="pres">
      <dgm:prSet presAssocID="{7A53CA63-AFBF-4B67-A6DC-895E5A38C0DA}" presName="bottomArc2" presStyleLbl="parChTrans1D1" presStyleIdx="49" presStyleCnt="158"/>
      <dgm:spPr/>
    </dgm:pt>
    <dgm:pt modelId="{E77CCCA1-1162-47ED-841C-67D807814A55}" type="pres">
      <dgm:prSet presAssocID="{7A53CA63-AFBF-4B67-A6DC-895E5A38C0DA}" presName="topConnNode2" presStyleLbl="node4" presStyleIdx="0" presStyleCnt="0"/>
      <dgm:spPr/>
    </dgm:pt>
    <dgm:pt modelId="{831502C3-E89E-417E-B47F-7F71E3F93045}" type="pres">
      <dgm:prSet presAssocID="{7A53CA63-AFBF-4B67-A6DC-895E5A38C0DA}" presName="hierChild4" presStyleCnt="0"/>
      <dgm:spPr/>
    </dgm:pt>
    <dgm:pt modelId="{39CF9EA7-3C09-4FC4-96E6-51764971DC0E}" type="pres">
      <dgm:prSet presAssocID="{7A53CA63-AFBF-4B67-A6DC-895E5A38C0DA}" presName="hierChild5" presStyleCnt="0"/>
      <dgm:spPr/>
    </dgm:pt>
    <dgm:pt modelId="{130B34A9-B085-4961-B0C2-D9B18AC39C44}" type="pres">
      <dgm:prSet presAssocID="{00DD7251-AB1D-492C-8A28-E9A32FB0B3B6}" presName="Name28" presStyleLbl="parChTrans1D4" presStyleIdx="20" presStyleCnt="61"/>
      <dgm:spPr/>
    </dgm:pt>
    <dgm:pt modelId="{92FFD500-CC55-4EE5-A65D-CA626C7FDAA2}" type="pres">
      <dgm:prSet presAssocID="{89D45355-D979-49E8-8073-46180DAFCD57}" presName="hierRoot2" presStyleCnt="0">
        <dgm:presLayoutVars>
          <dgm:hierBranch val="init"/>
        </dgm:presLayoutVars>
      </dgm:prSet>
      <dgm:spPr/>
    </dgm:pt>
    <dgm:pt modelId="{E56AE1A1-108A-463D-8084-35E44D324594}" type="pres">
      <dgm:prSet presAssocID="{89D45355-D979-49E8-8073-46180DAFCD57}" presName="rootComposite2" presStyleCnt="0"/>
      <dgm:spPr/>
    </dgm:pt>
    <dgm:pt modelId="{52F18CCA-5AF4-422F-B3B1-B6E18BDBAC84}" type="pres">
      <dgm:prSet presAssocID="{89D45355-D979-49E8-8073-46180DAFCD57}" presName="rootText2" presStyleLbl="alignAcc1" presStyleIdx="0" presStyleCnt="0" custLinFactNeighborY="69574">
        <dgm:presLayoutVars>
          <dgm:chPref val="3"/>
        </dgm:presLayoutVars>
      </dgm:prSet>
      <dgm:spPr/>
    </dgm:pt>
    <dgm:pt modelId="{415ECDAD-6EE7-4159-952D-CB64035266B5}" type="pres">
      <dgm:prSet presAssocID="{89D45355-D979-49E8-8073-46180DAFCD57}" presName="topArc2" presStyleLbl="parChTrans1D1" presStyleIdx="50" presStyleCnt="158"/>
      <dgm:spPr/>
    </dgm:pt>
    <dgm:pt modelId="{658E5DEC-CDF0-42EC-AD73-D6645D102CC7}" type="pres">
      <dgm:prSet presAssocID="{89D45355-D979-49E8-8073-46180DAFCD57}" presName="bottomArc2" presStyleLbl="parChTrans1D1" presStyleIdx="51" presStyleCnt="158"/>
      <dgm:spPr/>
    </dgm:pt>
    <dgm:pt modelId="{E0552868-5888-41F6-A39C-38532774660A}" type="pres">
      <dgm:prSet presAssocID="{89D45355-D979-49E8-8073-46180DAFCD57}" presName="topConnNode2" presStyleLbl="node4" presStyleIdx="0" presStyleCnt="0"/>
      <dgm:spPr/>
    </dgm:pt>
    <dgm:pt modelId="{6E872BF7-DEB3-49D7-B059-39F841B98D30}" type="pres">
      <dgm:prSet presAssocID="{89D45355-D979-49E8-8073-46180DAFCD57}" presName="hierChild4" presStyleCnt="0"/>
      <dgm:spPr/>
    </dgm:pt>
    <dgm:pt modelId="{609E9848-45B8-4035-ADFB-D110696A802D}" type="pres">
      <dgm:prSet presAssocID="{89D45355-D979-49E8-8073-46180DAFCD57}" presName="hierChild5" presStyleCnt="0"/>
      <dgm:spPr/>
    </dgm:pt>
    <dgm:pt modelId="{853740BB-5A3D-4AEC-9018-5E88F2911A5A}" type="pres">
      <dgm:prSet presAssocID="{A0292D20-715B-468A-947A-058B3A1A74A7}" presName="Name28" presStyleLbl="parChTrans1D4" presStyleIdx="21" presStyleCnt="61"/>
      <dgm:spPr/>
    </dgm:pt>
    <dgm:pt modelId="{27EB3EB4-FF43-44DF-8B80-05844562D793}" type="pres">
      <dgm:prSet presAssocID="{8AC1A7B3-902F-4904-A224-9689CC4D4C64}" presName="hierRoot2" presStyleCnt="0">
        <dgm:presLayoutVars>
          <dgm:hierBranch val="init"/>
        </dgm:presLayoutVars>
      </dgm:prSet>
      <dgm:spPr/>
    </dgm:pt>
    <dgm:pt modelId="{7F549921-C615-408E-A865-D14A1A9DFFFB}" type="pres">
      <dgm:prSet presAssocID="{8AC1A7B3-902F-4904-A224-9689CC4D4C64}" presName="rootComposite2" presStyleCnt="0"/>
      <dgm:spPr/>
    </dgm:pt>
    <dgm:pt modelId="{6F8DD1FB-B932-493A-9EC0-0883661EFE54}" type="pres">
      <dgm:prSet presAssocID="{8AC1A7B3-902F-4904-A224-9689CC4D4C64}" presName="rootText2" presStyleLbl="alignAcc1" presStyleIdx="0" presStyleCnt="0" custLinFactNeighborY="69574">
        <dgm:presLayoutVars>
          <dgm:chPref val="3"/>
        </dgm:presLayoutVars>
      </dgm:prSet>
      <dgm:spPr/>
    </dgm:pt>
    <dgm:pt modelId="{EB1A4B84-FDED-4BB0-83DA-D05A26880681}" type="pres">
      <dgm:prSet presAssocID="{8AC1A7B3-902F-4904-A224-9689CC4D4C64}" presName="topArc2" presStyleLbl="parChTrans1D1" presStyleIdx="52" presStyleCnt="158"/>
      <dgm:spPr/>
    </dgm:pt>
    <dgm:pt modelId="{30EA175C-D9FE-4332-A640-D8943D0CA920}" type="pres">
      <dgm:prSet presAssocID="{8AC1A7B3-902F-4904-A224-9689CC4D4C64}" presName="bottomArc2" presStyleLbl="parChTrans1D1" presStyleIdx="53" presStyleCnt="158"/>
      <dgm:spPr/>
    </dgm:pt>
    <dgm:pt modelId="{A01F5DE6-A25D-4284-B3CC-F0C9EC7DDA2A}" type="pres">
      <dgm:prSet presAssocID="{8AC1A7B3-902F-4904-A224-9689CC4D4C64}" presName="topConnNode2" presStyleLbl="node4" presStyleIdx="0" presStyleCnt="0"/>
      <dgm:spPr/>
    </dgm:pt>
    <dgm:pt modelId="{4B576DE7-01BC-47A5-906B-5AD1DC29CDC2}" type="pres">
      <dgm:prSet presAssocID="{8AC1A7B3-902F-4904-A224-9689CC4D4C64}" presName="hierChild4" presStyleCnt="0"/>
      <dgm:spPr/>
    </dgm:pt>
    <dgm:pt modelId="{A6CF2DAE-C758-4780-BA17-8DDC8539749F}" type="pres">
      <dgm:prSet presAssocID="{8AC1A7B3-902F-4904-A224-9689CC4D4C64}" presName="hierChild5" presStyleCnt="0"/>
      <dgm:spPr/>
    </dgm:pt>
    <dgm:pt modelId="{7C252F02-857F-4159-BB17-104ADB7B39C0}" type="pres">
      <dgm:prSet presAssocID="{FF8B49C4-1364-4025-B342-8F11B49A7C6A}" presName="Name28" presStyleLbl="parChTrans1D4" presStyleIdx="22" presStyleCnt="61"/>
      <dgm:spPr/>
    </dgm:pt>
    <dgm:pt modelId="{99CAF02A-A3C7-456D-8FC7-92BDBD568558}" type="pres">
      <dgm:prSet presAssocID="{1DBFD3EB-431E-4122-ACAE-5DA234455E6B}" presName="hierRoot2" presStyleCnt="0">
        <dgm:presLayoutVars>
          <dgm:hierBranch val="init"/>
        </dgm:presLayoutVars>
      </dgm:prSet>
      <dgm:spPr/>
    </dgm:pt>
    <dgm:pt modelId="{6D37CFDE-141B-4866-8685-564D4F6358BB}" type="pres">
      <dgm:prSet presAssocID="{1DBFD3EB-431E-4122-ACAE-5DA234455E6B}" presName="rootComposite2" presStyleCnt="0"/>
      <dgm:spPr/>
    </dgm:pt>
    <dgm:pt modelId="{3C0780E6-4CFF-4BCD-9D87-E3992F836991}" type="pres">
      <dgm:prSet presAssocID="{1DBFD3EB-431E-4122-ACAE-5DA234455E6B}" presName="rootText2" presStyleLbl="alignAcc1" presStyleIdx="0" presStyleCnt="0" custLinFactNeighborY="80131">
        <dgm:presLayoutVars>
          <dgm:chPref val="3"/>
        </dgm:presLayoutVars>
      </dgm:prSet>
      <dgm:spPr/>
    </dgm:pt>
    <dgm:pt modelId="{CBB18B89-ECED-488B-B26B-CF5F7CF05E7D}" type="pres">
      <dgm:prSet presAssocID="{1DBFD3EB-431E-4122-ACAE-5DA234455E6B}" presName="topArc2" presStyleLbl="parChTrans1D1" presStyleIdx="54" presStyleCnt="158"/>
      <dgm:spPr/>
    </dgm:pt>
    <dgm:pt modelId="{A10A8964-D549-4432-81FF-5399B21CE355}" type="pres">
      <dgm:prSet presAssocID="{1DBFD3EB-431E-4122-ACAE-5DA234455E6B}" presName="bottomArc2" presStyleLbl="parChTrans1D1" presStyleIdx="55" presStyleCnt="158"/>
      <dgm:spPr/>
    </dgm:pt>
    <dgm:pt modelId="{3C989BB1-E98A-42A4-8BDF-BCB992C7A519}" type="pres">
      <dgm:prSet presAssocID="{1DBFD3EB-431E-4122-ACAE-5DA234455E6B}" presName="topConnNode2" presStyleLbl="node4" presStyleIdx="0" presStyleCnt="0"/>
      <dgm:spPr/>
    </dgm:pt>
    <dgm:pt modelId="{9EB5AFB8-B68A-45A1-BC61-EB9569C4347B}" type="pres">
      <dgm:prSet presAssocID="{1DBFD3EB-431E-4122-ACAE-5DA234455E6B}" presName="hierChild4" presStyleCnt="0"/>
      <dgm:spPr/>
    </dgm:pt>
    <dgm:pt modelId="{E889F420-AC0E-45DC-87B6-A99A2145A15B}" type="pres">
      <dgm:prSet presAssocID="{1DBFD3EB-431E-4122-ACAE-5DA234455E6B}" presName="hierChild5" presStyleCnt="0"/>
      <dgm:spPr/>
    </dgm:pt>
    <dgm:pt modelId="{7AE8BC63-A1BB-481C-AF31-17ADCD021566}" type="pres">
      <dgm:prSet presAssocID="{5D9935BD-A6CF-4F62-9B69-6EDAB1BA869A}" presName="hierChild5" presStyleCnt="0"/>
      <dgm:spPr/>
    </dgm:pt>
    <dgm:pt modelId="{4290E2FE-E53E-4625-A75E-A7BF4F6FEACF}" type="pres">
      <dgm:prSet presAssocID="{150444C6-F244-44A9-AFE6-E7816E6D6D7C}" presName="hierChild5" presStyleCnt="0"/>
      <dgm:spPr/>
    </dgm:pt>
    <dgm:pt modelId="{716C5911-3704-4D00-B668-B1EA3B1A2727}" type="pres">
      <dgm:prSet presAssocID="{92E1818C-9B98-4EBB-AE8F-CDCA78F643B1}" presName="Name28" presStyleLbl="parChTrans1D3" presStyleIdx="3" presStyleCnt="12"/>
      <dgm:spPr/>
    </dgm:pt>
    <dgm:pt modelId="{250EE20B-CB73-43DE-B7A6-B83637D8F3E3}" type="pres">
      <dgm:prSet presAssocID="{5C83E9AF-17A3-4C3D-ADE8-96BDC4FC72BC}" presName="hierRoot2" presStyleCnt="0">
        <dgm:presLayoutVars>
          <dgm:hierBranch val="l"/>
        </dgm:presLayoutVars>
      </dgm:prSet>
      <dgm:spPr/>
    </dgm:pt>
    <dgm:pt modelId="{C2E4CC9C-4038-454D-9AD2-E433D81CB7AC}" type="pres">
      <dgm:prSet presAssocID="{5C83E9AF-17A3-4C3D-ADE8-96BDC4FC72BC}" presName="rootComposite2" presStyleCnt="0"/>
      <dgm:spPr/>
    </dgm:pt>
    <dgm:pt modelId="{D5CDF8AA-2A3F-400F-A9F5-2C2A0A528279}" type="pres">
      <dgm:prSet presAssocID="{5C83E9AF-17A3-4C3D-ADE8-96BDC4FC72BC}" presName="rootText2" presStyleLbl="alignAcc1" presStyleIdx="0" presStyleCnt="0" custLinFactNeighborX="1151" custLinFactNeighborY="69574">
        <dgm:presLayoutVars>
          <dgm:chPref val="3"/>
        </dgm:presLayoutVars>
      </dgm:prSet>
      <dgm:spPr/>
    </dgm:pt>
    <dgm:pt modelId="{CA67EF1E-D8D5-4266-9121-D3413C3C168E}" type="pres">
      <dgm:prSet presAssocID="{5C83E9AF-17A3-4C3D-ADE8-96BDC4FC72BC}" presName="topArc2" presStyleLbl="parChTrans1D1" presStyleIdx="56" presStyleCnt="158"/>
      <dgm:spPr/>
    </dgm:pt>
    <dgm:pt modelId="{69489056-F5E8-45D4-8900-2DB6D7EE1312}" type="pres">
      <dgm:prSet presAssocID="{5C83E9AF-17A3-4C3D-ADE8-96BDC4FC72BC}" presName="bottomArc2" presStyleLbl="parChTrans1D1" presStyleIdx="57" presStyleCnt="158"/>
      <dgm:spPr/>
    </dgm:pt>
    <dgm:pt modelId="{F0B55648-B2B4-4A21-A0B8-663510B8F562}" type="pres">
      <dgm:prSet presAssocID="{5C83E9AF-17A3-4C3D-ADE8-96BDC4FC72BC}" presName="topConnNode2" presStyleLbl="node3" presStyleIdx="0" presStyleCnt="0"/>
      <dgm:spPr/>
    </dgm:pt>
    <dgm:pt modelId="{30550953-BE0D-4584-8DF1-71B0A382B47B}" type="pres">
      <dgm:prSet presAssocID="{5C83E9AF-17A3-4C3D-ADE8-96BDC4FC72BC}" presName="hierChild4" presStyleCnt="0"/>
      <dgm:spPr/>
    </dgm:pt>
    <dgm:pt modelId="{C302C7DE-D3EB-4E9E-BE46-A441E2BE2964}" type="pres">
      <dgm:prSet presAssocID="{1135AB3C-9495-4CF0-B2CE-F922F817F69C}" presName="Name28" presStyleLbl="parChTrans1D4" presStyleIdx="23" presStyleCnt="61"/>
      <dgm:spPr/>
    </dgm:pt>
    <dgm:pt modelId="{FF338190-B03B-46F7-8A76-CEB37C1A1A3C}" type="pres">
      <dgm:prSet presAssocID="{0D5237D8-281A-4749-922B-CE82D003396B}" presName="hierRoot2" presStyleCnt="0">
        <dgm:presLayoutVars>
          <dgm:hierBranch val="init"/>
        </dgm:presLayoutVars>
      </dgm:prSet>
      <dgm:spPr/>
    </dgm:pt>
    <dgm:pt modelId="{33095370-011B-4606-9DD4-A88D88505FFF}" type="pres">
      <dgm:prSet presAssocID="{0D5237D8-281A-4749-922B-CE82D003396B}" presName="rootComposite2" presStyleCnt="0"/>
      <dgm:spPr/>
    </dgm:pt>
    <dgm:pt modelId="{97287C26-75A8-484E-BA27-D221BDAFFB0B}" type="pres">
      <dgm:prSet presAssocID="{0D5237D8-281A-4749-922B-CE82D003396B}" presName="rootText2" presStyleLbl="alignAcc1" presStyleIdx="0" presStyleCnt="0" custLinFactNeighborY="69574">
        <dgm:presLayoutVars>
          <dgm:chPref val="3"/>
        </dgm:presLayoutVars>
      </dgm:prSet>
      <dgm:spPr/>
    </dgm:pt>
    <dgm:pt modelId="{90599ADE-7621-49CE-A213-6A336AF4CA5A}" type="pres">
      <dgm:prSet presAssocID="{0D5237D8-281A-4749-922B-CE82D003396B}" presName="topArc2" presStyleLbl="parChTrans1D1" presStyleIdx="58" presStyleCnt="158"/>
      <dgm:spPr/>
    </dgm:pt>
    <dgm:pt modelId="{B94552FD-0A74-4285-A80A-67ACB6C2DE64}" type="pres">
      <dgm:prSet presAssocID="{0D5237D8-281A-4749-922B-CE82D003396B}" presName="bottomArc2" presStyleLbl="parChTrans1D1" presStyleIdx="59" presStyleCnt="158"/>
      <dgm:spPr/>
    </dgm:pt>
    <dgm:pt modelId="{B5D99DBC-0619-47A2-BFF5-91DCB5BDBDF6}" type="pres">
      <dgm:prSet presAssocID="{0D5237D8-281A-4749-922B-CE82D003396B}" presName="topConnNode2" presStyleLbl="node4" presStyleIdx="0" presStyleCnt="0"/>
      <dgm:spPr/>
    </dgm:pt>
    <dgm:pt modelId="{60719ACA-2329-4817-AFF7-D7D9E1FDCA29}" type="pres">
      <dgm:prSet presAssocID="{0D5237D8-281A-4749-922B-CE82D003396B}" presName="hierChild4" presStyleCnt="0"/>
      <dgm:spPr/>
    </dgm:pt>
    <dgm:pt modelId="{7B1CFD31-E413-4AFA-84F0-4602D0639230}" type="pres">
      <dgm:prSet presAssocID="{0D5237D8-281A-4749-922B-CE82D003396B}" presName="hierChild5" presStyleCnt="0"/>
      <dgm:spPr/>
    </dgm:pt>
    <dgm:pt modelId="{E312F911-2E0D-4EAC-9CDF-641231247313}" type="pres">
      <dgm:prSet presAssocID="{2021A09C-88A4-4CD6-8815-F7F3E9F53BCD}" presName="Name28" presStyleLbl="parChTrans1D4" presStyleIdx="24" presStyleCnt="61"/>
      <dgm:spPr/>
    </dgm:pt>
    <dgm:pt modelId="{0EBF22CB-3AE1-43FF-8289-8DE57A465BEC}" type="pres">
      <dgm:prSet presAssocID="{157195F5-67FA-47A9-A515-65EF99F6D117}" presName="hierRoot2" presStyleCnt="0">
        <dgm:presLayoutVars>
          <dgm:hierBranch val="init"/>
        </dgm:presLayoutVars>
      </dgm:prSet>
      <dgm:spPr/>
    </dgm:pt>
    <dgm:pt modelId="{4467E0A0-F27B-4095-A5BE-F078D8D8F872}" type="pres">
      <dgm:prSet presAssocID="{157195F5-67FA-47A9-A515-65EF99F6D117}" presName="rootComposite2" presStyleCnt="0"/>
      <dgm:spPr/>
    </dgm:pt>
    <dgm:pt modelId="{39237A64-5BE5-4EBE-A5BC-E056740515E0}" type="pres">
      <dgm:prSet presAssocID="{157195F5-67FA-47A9-A515-65EF99F6D117}" presName="rootText2" presStyleLbl="alignAcc1" presStyleIdx="0" presStyleCnt="0" custLinFactNeighborY="69574">
        <dgm:presLayoutVars>
          <dgm:chPref val="3"/>
        </dgm:presLayoutVars>
      </dgm:prSet>
      <dgm:spPr/>
    </dgm:pt>
    <dgm:pt modelId="{1A2ED849-484C-4C1F-AACC-B1517C0CBB71}" type="pres">
      <dgm:prSet presAssocID="{157195F5-67FA-47A9-A515-65EF99F6D117}" presName="topArc2" presStyleLbl="parChTrans1D1" presStyleIdx="60" presStyleCnt="158"/>
      <dgm:spPr/>
    </dgm:pt>
    <dgm:pt modelId="{B5EE51AE-0B59-4D01-ADCD-4345D9179AB9}" type="pres">
      <dgm:prSet presAssocID="{157195F5-67FA-47A9-A515-65EF99F6D117}" presName="bottomArc2" presStyleLbl="parChTrans1D1" presStyleIdx="61" presStyleCnt="158"/>
      <dgm:spPr/>
    </dgm:pt>
    <dgm:pt modelId="{AA940C2D-6F66-4A47-B628-65A1FE276BC0}" type="pres">
      <dgm:prSet presAssocID="{157195F5-67FA-47A9-A515-65EF99F6D117}" presName="topConnNode2" presStyleLbl="node4" presStyleIdx="0" presStyleCnt="0"/>
      <dgm:spPr/>
    </dgm:pt>
    <dgm:pt modelId="{9190C731-FDBD-4B4D-9A95-6883A60DCC6C}" type="pres">
      <dgm:prSet presAssocID="{157195F5-67FA-47A9-A515-65EF99F6D117}" presName="hierChild4" presStyleCnt="0"/>
      <dgm:spPr/>
    </dgm:pt>
    <dgm:pt modelId="{0ECA03D3-5254-44DB-AC52-50500E5A5BBE}" type="pres">
      <dgm:prSet presAssocID="{157195F5-67FA-47A9-A515-65EF99F6D117}" presName="hierChild5" presStyleCnt="0"/>
      <dgm:spPr/>
    </dgm:pt>
    <dgm:pt modelId="{1B881918-1996-42D2-8811-B2D06B123E1C}" type="pres">
      <dgm:prSet presAssocID="{B9AB1B21-9FD9-405D-A82E-7D63184DAE3A}" presName="Name28" presStyleLbl="parChTrans1D4" presStyleIdx="25" presStyleCnt="61"/>
      <dgm:spPr/>
    </dgm:pt>
    <dgm:pt modelId="{0552E9C1-A978-4C4A-82C5-5048C224D051}" type="pres">
      <dgm:prSet presAssocID="{027CC442-021D-4D5E-9F8F-8F5728762460}" presName="hierRoot2" presStyleCnt="0">
        <dgm:presLayoutVars>
          <dgm:hierBranch val="init"/>
        </dgm:presLayoutVars>
      </dgm:prSet>
      <dgm:spPr/>
    </dgm:pt>
    <dgm:pt modelId="{1B257232-9AF3-49DC-B04E-8FA85687FFAC}" type="pres">
      <dgm:prSet presAssocID="{027CC442-021D-4D5E-9F8F-8F5728762460}" presName="rootComposite2" presStyleCnt="0"/>
      <dgm:spPr/>
    </dgm:pt>
    <dgm:pt modelId="{8553AD90-D07A-4091-9063-D589D9C4D9F2}" type="pres">
      <dgm:prSet presAssocID="{027CC442-021D-4D5E-9F8F-8F5728762460}" presName="rootText2" presStyleLbl="alignAcc1" presStyleIdx="0" presStyleCnt="0" custLinFactNeighborY="69574">
        <dgm:presLayoutVars>
          <dgm:chPref val="3"/>
        </dgm:presLayoutVars>
      </dgm:prSet>
      <dgm:spPr/>
    </dgm:pt>
    <dgm:pt modelId="{8BDEEBE4-F4C3-4693-BD40-565B623C2512}" type="pres">
      <dgm:prSet presAssocID="{027CC442-021D-4D5E-9F8F-8F5728762460}" presName="topArc2" presStyleLbl="parChTrans1D1" presStyleIdx="62" presStyleCnt="158"/>
      <dgm:spPr/>
    </dgm:pt>
    <dgm:pt modelId="{AA65ABD0-D3E6-408D-B30A-8FD1E3E119D0}" type="pres">
      <dgm:prSet presAssocID="{027CC442-021D-4D5E-9F8F-8F5728762460}" presName="bottomArc2" presStyleLbl="parChTrans1D1" presStyleIdx="63" presStyleCnt="158"/>
      <dgm:spPr/>
    </dgm:pt>
    <dgm:pt modelId="{FDAA384C-8AD3-414D-9896-EA8BEDA375AD}" type="pres">
      <dgm:prSet presAssocID="{027CC442-021D-4D5E-9F8F-8F5728762460}" presName="topConnNode2" presStyleLbl="node4" presStyleIdx="0" presStyleCnt="0"/>
      <dgm:spPr/>
    </dgm:pt>
    <dgm:pt modelId="{3AEFED0A-32EC-4152-94A1-E3C488037B82}" type="pres">
      <dgm:prSet presAssocID="{027CC442-021D-4D5E-9F8F-8F5728762460}" presName="hierChild4" presStyleCnt="0"/>
      <dgm:spPr/>
    </dgm:pt>
    <dgm:pt modelId="{7AA9ECE9-0744-4E26-995F-73C81AD1155B}" type="pres">
      <dgm:prSet presAssocID="{027CC442-021D-4D5E-9F8F-8F5728762460}" presName="hierChild5" presStyleCnt="0"/>
      <dgm:spPr/>
    </dgm:pt>
    <dgm:pt modelId="{C1AA35EF-BBBE-4692-9C71-755C631E3448}" type="pres">
      <dgm:prSet presAssocID="{6F562636-8BF9-4D59-80DA-F443C44AC63B}" presName="Name28" presStyleLbl="parChTrans1D4" presStyleIdx="26" presStyleCnt="61"/>
      <dgm:spPr/>
    </dgm:pt>
    <dgm:pt modelId="{36F4C043-A0B4-4663-85CB-3F49990CB3D1}" type="pres">
      <dgm:prSet presAssocID="{2FD7D257-EF31-49A3-BAAC-3A19A5F3AEBE}" presName="hierRoot2" presStyleCnt="0">
        <dgm:presLayoutVars>
          <dgm:hierBranch val="init"/>
        </dgm:presLayoutVars>
      </dgm:prSet>
      <dgm:spPr/>
    </dgm:pt>
    <dgm:pt modelId="{42E0EF93-FA60-47C5-A4F7-BC5B358F2EBC}" type="pres">
      <dgm:prSet presAssocID="{2FD7D257-EF31-49A3-BAAC-3A19A5F3AEBE}" presName="rootComposite2" presStyleCnt="0"/>
      <dgm:spPr/>
    </dgm:pt>
    <dgm:pt modelId="{9E732265-72E5-417E-82C7-1C5DCF45DA18}" type="pres">
      <dgm:prSet presAssocID="{2FD7D257-EF31-49A3-BAAC-3A19A5F3AEBE}" presName="rootText2" presStyleLbl="alignAcc1" presStyleIdx="0" presStyleCnt="0" custLinFactNeighborY="69574">
        <dgm:presLayoutVars>
          <dgm:chPref val="3"/>
        </dgm:presLayoutVars>
      </dgm:prSet>
      <dgm:spPr/>
    </dgm:pt>
    <dgm:pt modelId="{3D54444A-546F-44B7-847C-806C025427C6}" type="pres">
      <dgm:prSet presAssocID="{2FD7D257-EF31-49A3-BAAC-3A19A5F3AEBE}" presName="topArc2" presStyleLbl="parChTrans1D1" presStyleIdx="64" presStyleCnt="158"/>
      <dgm:spPr/>
    </dgm:pt>
    <dgm:pt modelId="{88DACBCF-DEAF-4F16-BC03-43FE07B47E28}" type="pres">
      <dgm:prSet presAssocID="{2FD7D257-EF31-49A3-BAAC-3A19A5F3AEBE}" presName="bottomArc2" presStyleLbl="parChTrans1D1" presStyleIdx="65" presStyleCnt="158"/>
      <dgm:spPr/>
    </dgm:pt>
    <dgm:pt modelId="{5F808C31-BDD7-4917-B64C-1D07BFD9D253}" type="pres">
      <dgm:prSet presAssocID="{2FD7D257-EF31-49A3-BAAC-3A19A5F3AEBE}" presName="topConnNode2" presStyleLbl="node4" presStyleIdx="0" presStyleCnt="0"/>
      <dgm:spPr/>
    </dgm:pt>
    <dgm:pt modelId="{674CDB77-1FF8-402B-B186-F44D0BDC89CB}" type="pres">
      <dgm:prSet presAssocID="{2FD7D257-EF31-49A3-BAAC-3A19A5F3AEBE}" presName="hierChild4" presStyleCnt="0"/>
      <dgm:spPr/>
    </dgm:pt>
    <dgm:pt modelId="{13E92FAB-D6F2-41C4-B95A-0D719C72EE10}" type="pres">
      <dgm:prSet presAssocID="{2FD7D257-EF31-49A3-BAAC-3A19A5F3AEBE}" presName="hierChild5" presStyleCnt="0"/>
      <dgm:spPr/>
    </dgm:pt>
    <dgm:pt modelId="{76B53B0A-3B11-416B-8CE7-0E6CA50CBA58}" type="pres">
      <dgm:prSet presAssocID="{1576E502-1EEB-4A6C-96F8-7A55C2E4FB64}" presName="Name28" presStyleLbl="parChTrans1D4" presStyleIdx="27" presStyleCnt="61"/>
      <dgm:spPr/>
    </dgm:pt>
    <dgm:pt modelId="{BEB75660-5C29-4218-B28E-8151E011C64E}" type="pres">
      <dgm:prSet presAssocID="{65CF4636-2473-41D6-B3C7-2872958A29D5}" presName="hierRoot2" presStyleCnt="0">
        <dgm:presLayoutVars>
          <dgm:hierBranch val="init"/>
        </dgm:presLayoutVars>
      </dgm:prSet>
      <dgm:spPr/>
    </dgm:pt>
    <dgm:pt modelId="{94A03B13-7DF6-4A57-8686-27C4021DDE2F}" type="pres">
      <dgm:prSet presAssocID="{65CF4636-2473-41D6-B3C7-2872958A29D5}" presName="rootComposite2" presStyleCnt="0"/>
      <dgm:spPr/>
    </dgm:pt>
    <dgm:pt modelId="{B6E8FA89-173A-42F0-9B47-707E37ABBA81}" type="pres">
      <dgm:prSet presAssocID="{65CF4636-2473-41D6-B3C7-2872958A29D5}" presName="rootText2" presStyleLbl="alignAcc1" presStyleIdx="0" presStyleCnt="0" custLinFactNeighborY="56376">
        <dgm:presLayoutVars>
          <dgm:chPref val="3"/>
        </dgm:presLayoutVars>
      </dgm:prSet>
      <dgm:spPr/>
    </dgm:pt>
    <dgm:pt modelId="{57B8EEE0-507A-40AC-AB50-3F69D89A6412}" type="pres">
      <dgm:prSet presAssocID="{65CF4636-2473-41D6-B3C7-2872958A29D5}" presName="topArc2" presStyleLbl="parChTrans1D1" presStyleIdx="66" presStyleCnt="158"/>
      <dgm:spPr/>
    </dgm:pt>
    <dgm:pt modelId="{CB32C97E-C791-4E05-B619-EE14FE26C906}" type="pres">
      <dgm:prSet presAssocID="{65CF4636-2473-41D6-B3C7-2872958A29D5}" presName="bottomArc2" presStyleLbl="parChTrans1D1" presStyleIdx="67" presStyleCnt="158"/>
      <dgm:spPr/>
    </dgm:pt>
    <dgm:pt modelId="{8EFDC349-C33E-4F95-9833-098595E8E2AD}" type="pres">
      <dgm:prSet presAssocID="{65CF4636-2473-41D6-B3C7-2872958A29D5}" presName="topConnNode2" presStyleLbl="node4" presStyleIdx="0" presStyleCnt="0"/>
      <dgm:spPr/>
    </dgm:pt>
    <dgm:pt modelId="{0802573C-F591-4CAC-AD49-AC683102EAD2}" type="pres">
      <dgm:prSet presAssocID="{65CF4636-2473-41D6-B3C7-2872958A29D5}" presName="hierChild4" presStyleCnt="0"/>
      <dgm:spPr/>
    </dgm:pt>
    <dgm:pt modelId="{F0D83ACC-AAF7-4E92-8BBD-1D0264746D9E}" type="pres">
      <dgm:prSet presAssocID="{65CF4636-2473-41D6-B3C7-2872958A29D5}" presName="hierChild5" presStyleCnt="0"/>
      <dgm:spPr/>
    </dgm:pt>
    <dgm:pt modelId="{CAC0758F-74C0-4E34-9D11-A6C64C70C172}" type="pres">
      <dgm:prSet presAssocID="{88161CC9-9BCC-4438-9370-EEB3CE3AF558}" presName="Name28" presStyleLbl="parChTrans1D4" presStyleIdx="28" presStyleCnt="61"/>
      <dgm:spPr/>
    </dgm:pt>
    <dgm:pt modelId="{29F1D851-C73C-41C1-A530-6EF93B200133}" type="pres">
      <dgm:prSet presAssocID="{7190B7A5-FB98-43C8-9FC0-7669C13A1C00}" presName="hierRoot2" presStyleCnt="0">
        <dgm:presLayoutVars>
          <dgm:hierBranch val="init"/>
        </dgm:presLayoutVars>
      </dgm:prSet>
      <dgm:spPr/>
    </dgm:pt>
    <dgm:pt modelId="{6A526330-6664-489D-A3BB-1304BA464F37}" type="pres">
      <dgm:prSet presAssocID="{7190B7A5-FB98-43C8-9FC0-7669C13A1C00}" presName="rootComposite2" presStyleCnt="0"/>
      <dgm:spPr/>
    </dgm:pt>
    <dgm:pt modelId="{98295F1A-8DE3-402F-B984-CBFCF26872FE}" type="pres">
      <dgm:prSet presAssocID="{7190B7A5-FB98-43C8-9FC0-7669C13A1C00}" presName="rootText2" presStyleLbl="alignAcc1" presStyleIdx="0" presStyleCnt="0" custLinFactNeighborY="40718">
        <dgm:presLayoutVars>
          <dgm:chPref val="3"/>
        </dgm:presLayoutVars>
      </dgm:prSet>
      <dgm:spPr/>
    </dgm:pt>
    <dgm:pt modelId="{B01F24C4-B739-4334-A795-B226AAD89C04}" type="pres">
      <dgm:prSet presAssocID="{7190B7A5-FB98-43C8-9FC0-7669C13A1C00}" presName="topArc2" presStyleLbl="parChTrans1D1" presStyleIdx="68" presStyleCnt="158"/>
      <dgm:spPr/>
    </dgm:pt>
    <dgm:pt modelId="{FC38CD26-9106-452A-B905-69DBAFDBF99C}" type="pres">
      <dgm:prSet presAssocID="{7190B7A5-FB98-43C8-9FC0-7669C13A1C00}" presName="bottomArc2" presStyleLbl="parChTrans1D1" presStyleIdx="69" presStyleCnt="158"/>
      <dgm:spPr/>
    </dgm:pt>
    <dgm:pt modelId="{FEC4B3C7-2B03-4B0E-AC6B-96B768A0BA15}" type="pres">
      <dgm:prSet presAssocID="{7190B7A5-FB98-43C8-9FC0-7669C13A1C00}" presName="topConnNode2" presStyleLbl="node4" presStyleIdx="0" presStyleCnt="0"/>
      <dgm:spPr/>
    </dgm:pt>
    <dgm:pt modelId="{5043A1BD-D406-4398-AC8E-4412EE798800}" type="pres">
      <dgm:prSet presAssocID="{7190B7A5-FB98-43C8-9FC0-7669C13A1C00}" presName="hierChild4" presStyleCnt="0"/>
      <dgm:spPr/>
    </dgm:pt>
    <dgm:pt modelId="{CE58556A-9051-47FE-A54D-82D4A7E5646C}" type="pres">
      <dgm:prSet presAssocID="{7190B7A5-FB98-43C8-9FC0-7669C13A1C00}" presName="hierChild5" presStyleCnt="0"/>
      <dgm:spPr/>
    </dgm:pt>
    <dgm:pt modelId="{744DC98B-0F63-4444-81FD-5550770A8702}" type="pres">
      <dgm:prSet presAssocID="{5C83E9AF-17A3-4C3D-ADE8-96BDC4FC72BC}" presName="hierChild5" presStyleCnt="0"/>
      <dgm:spPr/>
    </dgm:pt>
    <dgm:pt modelId="{A229190B-D2FE-4503-BA92-A8CBEE86954F}" type="pres">
      <dgm:prSet presAssocID="{C0CA5D37-F31F-4382-A813-413E76D39E3C}" presName="Name101" presStyleLbl="parChTrans1D4" presStyleIdx="29" presStyleCnt="61"/>
      <dgm:spPr/>
    </dgm:pt>
    <dgm:pt modelId="{9418FB8A-B895-431A-B5A9-BEB5AAF51A4A}" type="pres">
      <dgm:prSet presAssocID="{9E0C9F94-A66D-4246-BD7C-D0118C743A16}" presName="hierRoot3" presStyleCnt="0">
        <dgm:presLayoutVars>
          <dgm:hierBranch val="init"/>
        </dgm:presLayoutVars>
      </dgm:prSet>
      <dgm:spPr/>
    </dgm:pt>
    <dgm:pt modelId="{8EA5C55C-06C4-44AD-B82E-178F2CB00FAB}" type="pres">
      <dgm:prSet presAssocID="{9E0C9F94-A66D-4246-BD7C-D0118C743A16}" presName="rootComposite3" presStyleCnt="0"/>
      <dgm:spPr/>
    </dgm:pt>
    <dgm:pt modelId="{587824C1-EF54-43C6-BFDC-1A51B8FC4B7B}" type="pres">
      <dgm:prSet presAssocID="{9E0C9F94-A66D-4246-BD7C-D0118C743A16}" presName="rootText3" presStyleLbl="alignAcc1" presStyleIdx="0" presStyleCnt="0" custLinFactNeighborY="69574">
        <dgm:presLayoutVars>
          <dgm:chPref val="3"/>
        </dgm:presLayoutVars>
      </dgm:prSet>
      <dgm:spPr/>
    </dgm:pt>
    <dgm:pt modelId="{3815F055-E284-41EB-ABEE-293215A11B00}" type="pres">
      <dgm:prSet presAssocID="{9E0C9F94-A66D-4246-BD7C-D0118C743A16}" presName="topArc3" presStyleLbl="parChTrans1D1" presStyleIdx="70" presStyleCnt="158"/>
      <dgm:spPr/>
    </dgm:pt>
    <dgm:pt modelId="{D1096945-F2F0-4018-8E3E-C9F362CADC34}" type="pres">
      <dgm:prSet presAssocID="{9E0C9F94-A66D-4246-BD7C-D0118C743A16}" presName="bottomArc3" presStyleLbl="parChTrans1D1" presStyleIdx="71" presStyleCnt="158"/>
      <dgm:spPr/>
    </dgm:pt>
    <dgm:pt modelId="{AD79EFC6-4FB8-40BC-BCC4-13FAD34F33C8}" type="pres">
      <dgm:prSet presAssocID="{9E0C9F94-A66D-4246-BD7C-D0118C743A16}" presName="topConnNode3" presStyleLbl="asst3" presStyleIdx="0" presStyleCnt="0"/>
      <dgm:spPr/>
    </dgm:pt>
    <dgm:pt modelId="{2B44EB4A-74FE-4392-9659-1747B5666B5B}" type="pres">
      <dgm:prSet presAssocID="{9E0C9F94-A66D-4246-BD7C-D0118C743A16}" presName="hierChild6" presStyleCnt="0"/>
      <dgm:spPr/>
    </dgm:pt>
    <dgm:pt modelId="{DEA60F16-8A73-4285-9E50-6B73EED76FCC}" type="pres">
      <dgm:prSet presAssocID="{9E0C9F94-A66D-4246-BD7C-D0118C743A16}" presName="hierChild7" presStyleCnt="0"/>
      <dgm:spPr/>
    </dgm:pt>
    <dgm:pt modelId="{4D477381-C41A-4300-BFA6-21A79B122B12}" type="pres">
      <dgm:prSet presAssocID="{AF9470F3-AB06-4D45-B577-74CF0D76A720}" presName="Name28" presStyleLbl="parChTrans1D3" presStyleIdx="4" presStyleCnt="12"/>
      <dgm:spPr/>
    </dgm:pt>
    <dgm:pt modelId="{76FAF52B-4B15-4C9B-B13F-18926F9ACC75}" type="pres">
      <dgm:prSet presAssocID="{DED8CDA3-C7E3-46B7-AC95-465D222CC348}" presName="hierRoot2" presStyleCnt="0">
        <dgm:presLayoutVars>
          <dgm:hierBranch val="init"/>
        </dgm:presLayoutVars>
      </dgm:prSet>
      <dgm:spPr/>
    </dgm:pt>
    <dgm:pt modelId="{05A7170D-10F4-4576-94EB-76BD2E2F347A}" type="pres">
      <dgm:prSet presAssocID="{DED8CDA3-C7E3-46B7-AC95-465D222CC348}" presName="rootComposite2" presStyleCnt="0"/>
      <dgm:spPr/>
    </dgm:pt>
    <dgm:pt modelId="{7FE59443-CDCD-4F02-8D58-149CACDA13FB}" type="pres">
      <dgm:prSet presAssocID="{DED8CDA3-C7E3-46B7-AC95-465D222CC348}" presName="rootText2" presStyleLbl="alignAcc1" presStyleIdx="0" presStyleCnt="0" custLinFactX="-200913" custLinFactNeighborX="-300000" custLinFactNeighborY="67842">
        <dgm:presLayoutVars>
          <dgm:chPref val="3"/>
        </dgm:presLayoutVars>
      </dgm:prSet>
      <dgm:spPr/>
    </dgm:pt>
    <dgm:pt modelId="{27E09473-7BBF-444B-93B0-9DFBA5D7C168}" type="pres">
      <dgm:prSet presAssocID="{DED8CDA3-C7E3-46B7-AC95-465D222CC348}" presName="topArc2" presStyleLbl="parChTrans1D1" presStyleIdx="72" presStyleCnt="158"/>
      <dgm:spPr/>
    </dgm:pt>
    <dgm:pt modelId="{9F16404A-6583-44AB-83E9-84C76B4F2741}" type="pres">
      <dgm:prSet presAssocID="{DED8CDA3-C7E3-46B7-AC95-465D222CC348}" presName="bottomArc2" presStyleLbl="parChTrans1D1" presStyleIdx="73" presStyleCnt="158"/>
      <dgm:spPr/>
    </dgm:pt>
    <dgm:pt modelId="{98EC0FD2-B7A3-4360-BD6C-BB275F6735A3}" type="pres">
      <dgm:prSet presAssocID="{DED8CDA3-C7E3-46B7-AC95-465D222CC348}" presName="topConnNode2" presStyleLbl="node3" presStyleIdx="0" presStyleCnt="0"/>
      <dgm:spPr/>
    </dgm:pt>
    <dgm:pt modelId="{7BF46AA3-28C7-4C0F-82FF-D02B9F1CCF3D}" type="pres">
      <dgm:prSet presAssocID="{DED8CDA3-C7E3-46B7-AC95-465D222CC348}" presName="hierChild4" presStyleCnt="0"/>
      <dgm:spPr/>
    </dgm:pt>
    <dgm:pt modelId="{55BD61E0-E732-43DE-AACA-E0612E3DA1C1}" type="pres">
      <dgm:prSet presAssocID="{25289FB0-3EEA-4D09-B7CC-84DC67B0EC65}" presName="Name28" presStyleLbl="parChTrans1D4" presStyleIdx="30" presStyleCnt="61"/>
      <dgm:spPr/>
    </dgm:pt>
    <dgm:pt modelId="{36B0817F-0611-415B-BFA9-7ADB2A2A6A8F}" type="pres">
      <dgm:prSet presAssocID="{3F9E34A0-BBD0-4F64-9D4A-7C14608B8068}" presName="hierRoot2" presStyleCnt="0">
        <dgm:presLayoutVars>
          <dgm:hierBranch val="init"/>
        </dgm:presLayoutVars>
      </dgm:prSet>
      <dgm:spPr/>
    </dgm:pt>
    <dgm:pt modelId="{B4CB9591-3DDC-41E5-9488-5BEA50D9E2BC}" type="pres">
      <dgm:prSet presAssocID="{3F9E34A0-BBD0-4F64-9D4A-7C14608B8068}" presName="rootComposite2" presStyleCnt="0"/>
      <dgm:spPr/>
    </dgm:pt>
    <dgm:pt modelId="{F0199CF2-82FD-4EA6-BCB3-0BC9B95E7DB2}" type="pres">
      <dgm:prSet presAssocID="{3F9E34A0-BBD0-4F64-9D4A-7C14608B8068}" presName="rootText2" presStyleLbl="alignAcc1" presStyleIdx="0" presStyleCnt="0" custLinFactX="-287024" custLinFactNeighborX="-300000" custLinFactNeighborY="83581">
        <dgm:presLayoutVars>
          <dgm:chPref val="3"/>
        </dgm:presLayoutVars>
      </dgm:prSet>
      <dgm:spPr/>
    </dgm:pt>
    <dgm:pt modelId="{C9314149-3289-48EB-8319-9E25FAA0D7FB}" type="pres">
      <dgm:prSet presAssocID="{3F9E34A0-BBD0-4F64-9D4A-7C14608B8068}" presName="topArc2" presStyleLbl="parChTrans1D1" presStyleIdx="74" presStyleCnt="158"/>
      <dgm:spPr/>
    </dgm:pt>
    <dgm:pt modelId="{C09853DA-8C1C-4C70-AB79-853CA318D940}" type="pres">
      <dgm:prSet presAssocID="{3F9E34A0-BBD0-4F64-9D4A-7C14608B8068}" presName="bottomArc2" presStyleLbl="parChTrans1D1" presStyleIdx="75" presStyleCnt="158"/>
      <dgm:spPr/>
    </dgm:pt>
    <dgm:pt modelId="{9F3B5B32-B8A9-4426-9BF6-DC47250C9AB8}" type="pres">
      <dgm:prSet presAssocID="{3F9E34A0-BBD0-4F64-9D4A-7C14608B8068}" presName="topConnNode2" presStyleLbl="node4" presStyleIdx="0" presStyleCnt="0"/>
      <dgm:spPr/>
    </dgm:pt>
    <dgm:pt modelId="{07AB8329-3C93-4742-B91D-929F8388486E}" type="pres">
      <dgm:prSet presAssocID="{3F9E34A0-BBD0-4F64-9D4A-7C14608B8068}" presName="hierChild4" presStyleCnt="0"/>
      <dgm:spPr/>
    </dgm:pt>
    <dgm:pt modelId="{621F7598-6B53-41E8-9063-FD10D1D07952}" type="pres">
      <dgm:prSet presAssocID="{3F9E34A0-BBD0-4F64-9D4A-7C14608B8068}" presName="hierChild5" presStyleCnt="0"/>
      <dgm:spPr/>
    </dgm:pt>
    <dgm:pt modelId="{D1729285-FB7A-429B-A3F2-536CA708EAE8}" type="pres">
      <dgm:prSet presAssocID="{DED8CDA3-C7E3-46B7-AC95-465D222CC348}" presName="hierChild5" presStyleCnt="0"/>
      <dgm:spPr/>
    </dgm:pt>
    <dgm:pt modelId="{B1273ECB-9F7B-4244-B273-DBAA8F293DFD}" type="pres">
      <dgm:prSet presAssocID="{27070D03-AB63-4C93-973E-1B90B25F52CC}" presName="Name28" presStyleLbl="parChTrans1D3" presStyleIdx="5" presStyleCnt="12"/>
      <dgm:spPr/>
    </dgm:pt>
    <dgm:pt modelId="{A243E70A-C985-439C-A109-DC619527E079}" type="pres">
      <dgm:prSet presAssocID="{5CF93744-8392-4A6C-88DD-BC6C88FC0942}" presName="hierRoot2" presStyleCnt="0">
        <dgm:presLayoutVars>
          <dgm:hierBranch val="init"/>
        </dgm:presLayoutVars>
      </dgm:prSet>
      <dgm:spPr/>
    </dgm:pt>
    <dgm:pt modelId="{14B009BC-9C12-425C-8EDA-2A2D25F0FCC1}" type="pres">
      <dgm:prSet presAssocID="{5CF93744-8392-4A6C-88DD-BC6C88FC0942}" presName="rootComposite2" presStyleCnt="0"/>
      <dgm:spPr/>
    </dgm:pt>
    <dgm:pt modelId="{8673E523-5AB2-48A7-8802-7F91A88C2204}" type="pres">
      <dgm:prSet presAssocID="{5CF93744-8392-4A6C-88DD-BC6C88FC0942}" presName="rootText2" presStyleLbl="alignAcc1" presStyleIdx="0" presStyleCnt="0" custLinFactX="-25693" custLinFactNeighborX="-100000" custLinFactNeighborY="68641">
        <dgm:presLayoutVars>
          <dgm:chPref val="3"/>
        </dgm:presLayoutVars>
      </dgm:prSet>
      <dgm:spPr/>
    </dgm:pt>
    <dgm:pt modelId="{E9D3C079-D9D3-49E5-8F38-A8746B4D9688}" type="pres">
      <dgm:prSet presAssocID="{5CF93744-8392-4A6C-88DD-BC6C88FC0942}" presName="topArc2" presStyleLbl="parChTrans1D1" presStyleIdx="76" presStyleCnt="158"/>
      <dgm:spPr/>
    </dgm:pt>
    <dgm:pt modelId="{2B716840-C37D-44A0-B98D-F179F97ED153}" type="pres">
      <dgm:prSet presAssocID="{5CF93744-8392-4A6C-88DD-BC6C88FC0942}" presName="bottomArc2" presStyleLbl="parChTrans1D1" presStyleIdx="77" presStyleCnt="158"/>
      <dgm:spPr/>
    </dgm:pt>
    <dgm:pt modelId="{6258242A-3BF7-42B8-B666-B99B5CE02EB7}" type="pres">
      <dgm:prSet presAssocID="{5CF93744-8392-4A6C-88DD-BC6C88FC0942}" presName="topConnNode2" presStyleLbl="node3" presStyleIdx="0" presStyleCnt="0"/>
      <dgm:spPr/>
    </dgm:pt>
    <dgm:pt modelId="{AC1C83A3-8BC0-4BAE-AEDD-A24195684AD6}" type="pres">
      <dgm:prSet presAssocID="{5CF93744-8392-4A6C-88DD-BC6C88FC0942}" presName="hierChild4" presStyleCnt="0"/>
      <dgm:spPr/>
    </dgm:pt>
    <dgm:pt modelId="{B14C2C5F-4FDF-4A6C-B123-F411652678F0}" type="pres">
      <dgm:prSet presAssocID="{5CF93744-8392-4A6C-88DD-BC6C88FC0942}" presName="hierChild5" presStyleCnt="0"/>
      <dgm:spPr/>
    </dgm:pt>
    <dgm:pt modelId="{8B3F1138-7BFF-4451-8D69-E5BBA7A3F3B8}" type="pres">
      <dgm:prSet presAssocID="{C04B3C3F-E187-4D88-965F-6B0E58A90915}" presName="hierChild5" presStyleCnt="0"/>
      <dgm:spPr/>
    </dgm:pt>
    <dgm:pt modelId="{9D2D889D-F4A3-4C77-99E6-7348AC7C975E}" type="pres">
      <dgm:prSet presAssocID="{6285CC3A-1103-48CE-8110-9B712C95F79A}" presName="Name28" presStyleLbl="parChTrans1D2" presStyleIdx="1" presStyleCnt="5"/>
      <dgm:spPr/>
    </dgm:pt>
    <dgm:pt modelId="{34281671-F0F6-49E3-91FF-1A67AA42DC34}" type="pres">
      <dgm:prSet presAssocID="{3E6BBF24-29E1-40AF-9A16-4E3B711B9E29}" presName="hierRoot2" presStyleCnt="0">
        <dgm:presLayoutVars>
          <dgm:hierBranch val="init"/>
        </dgm:presLayoutVars>
      </dgm:prSet>
      <dgm:spPr/>
    </dgm:pt>
    <dgm:pt modelId="{814DBE60-D48B-4DEC-A23B-0B1807374924}" type="pres">
      <dgm:prSet presAssocID="{3E6BBF24-29E1-40AF-9A16-4E3B711B9E29}" presName="rootComposite2" presStyleCnt="0"/>
      <dgm:spPr/>
    </dgm:pt>
    <dgm:pt modelId="{D0B67555-2308-427F-8C63-85B8D3D9D18C}" type="pres">
      <dgm:prSet presAssocID="{3E6BBF24-29E1-40AF-9A16-4E3B711B9E29}" presName="rootText2" presStyleLbl="alignAcc1" presStyleIdx="0" presStyleCnt="0" custScaleX="117130" custLinFactY="-100000" custLinFactNeighborY="-176830">
        <dgm:presLayoutVars>
          <dgm:chPref val="3"/>
        </dgm:presLayoutVars>
      </dgm:prSet>
      <dgm:spPr/>
    </dgm:pt>
    <dgm:pt modelId="{D623DE35-BA0E-43BD-8E1B-64CE2BCB9E37}" type="pres">
      <dgm:prSet presAssocID="{3E6BBF24-29E1-40AF-9A16-4E3B711B9E29}" presName="topArc2" presStyleLbl="parChTrans1D1" presStyleIdx="78" presStyleCnt="158"/>
      <dgm:spPr/>
    </dgm:pt>
    <dgm:pt modelId="{63D3B596-9EE0-43C8-B11D-5000BD359304}" type="pres">
      <dgm:prSet presAssocID="{3E6BBF24-29E1-40AF-9A16-4E3B711B9E29}" presName="bottomArc2" presStyleLbl="parChTrans1D1" presStyleIdx="79" presStyleCnt="158"/>
      <dgm:spPr/>
    </dgm:pt>
    <dgm:pt modelId="{5BB038C4-753C-49EE-8E6C-88D433C8F6F8}" type="pres">
      <dgm:prSet presAssocID="{3E6BBF24-29E1-40AF-9A16-4E3B711B9E29}" presName="topConnNode2" presStyleLbl="node2" presStyleIdx="0" presStyleCnt="0"/>
      <dgm:spPr/>
    </dgm:pt>
    <dgm:pt modelId="{739AFDDF-DDDE-49C7-941B-DC5F1BC68AEF}" type="pres">
      <dgm:prSet presAssocID="{3E6BBF24-29E1-40AF-9A16-4E3B711B9E29}" presName="hierChild4" presStyleCnt="0"/>
      <dgm:spPr/>
    </dgm:pt>
    <dgm:pt modelId="{C83DEC85-48C3-41ED-8F0E-9397D55DF54C}" type="pres">
      <dgm:prSet presAssocID="{D779A61A-D7A2-4DC8-9E94-699CC61ED68B}" presName="Name28" presStyleLbl="parChTrans1D3" presStyleIdx="6" presStyleCnt="12"/>
      <dgm:spPr/>
    </dgm:pt>
    <dgm:pt modelId="{85F873B6-DC81-4B8A-A624-39F01652B8EC}" type="pres">
      <dgm:prSet presAssocID="{78B4B755-DE7F-49BB-B7A2-DD658E374A33}" presName="hierRoot2" presStyleCnt="0">
        <dgm:presLayoutVars>
          <dgm:hierBranch val="init"/>
        </dgm:presLayoutVars>
      </dgm:prSet>
      <dgm:spPr/>
    </dgm:pt>
    <dgm:pt modelId="{D3C097D5-40FC-4F91-BD0B-7FD920EC99CB}" type="pres">
      <dgm:prSet presAssocID="{78B4B755-DE7F-49BB-B7A2-DD658E374A33}" presName="rootComposite2" presStyleCnt="0"/>
      <dgm:spPr/>
    </dgm:pt>
    <dgm:pt modelId="{C9A146F9-2BCF-48D3-BD00-16EF24DD0A1E}" type="pres">
      <dgm:prSet presAssocID="{78B4B755-DE7F-49BB-B7A2-DD658E374A33}" presName="rootText2" presStyleLbl="alignAcc1" presStyleIdx="0" presStyleCnt="0">
        <dgm:presLayoutVars>
          <dgm:chPref val="3"/>
        </dgm:presLayoutVars>
      </dgm:prSet>
      <dgm:spPr/>
    </dgm:pt>
    <dgm:pt modelId="{DF74EF99-AE7F-4C6A-A2FE-D181C51F73BF}" type="pres">
      <dgm:prSet presAssocID="{78B4B755-DE7F-49BB-B7A2-DD658E374A33}" presName="topArc2" presStyleLbl="parChTrans1D1" presStyleIdx="80" presStyleCnt="158"/>
      <dgm:spPr/>
    </dgm:pt>
    <dgm:pt modelId="{A0C39ED2-B2FF-4A82-B3A1-A34204801E36}" type="pres">
      <dgm:prSet presAssocID="{78B4B755-DE7F-49BB-B7A2-DD658E374A33}" presName="bottomArc2" presStyleLbl="parChTrans1D1" presStyleIdx="81" presStyleCnt="158"/>
      <dgm:spPr/>
    </dgm:pt>
    <dgm:pt modelId="{B98A2C30-232B-4D92-9840-C32F84FCEFFB}" type="pres">
      <dgm:prSet presAssocID="{78B4B755-DE7F-49BB-B7A2-DD658E374A33}" presName="topConnNode2" presStyleLbl="node3" presStyleIdx="0" presStyleCnt="0"/>
      <dgm:spPr/>
    </dgm:pt>
    <dgm:pt modelId="{8018C205-97BA-4BB5-A88C-F6FC0BA4F271}" type="pres">
      <dgm:prSet presAssocID="{78B4B755-DE7F-49BB-B7A2-DD658E374A33}" presName="hierChild4" presStyleCnt="0"/>
      <dgm:spPr/>
    </dgm:pt>
    <dgm:pt modelId="{08E6FF01-A9F9-495E-8A70-E4015D10877B}" type="pres">
      <dgm:prSet presAssocID="{13B723B3-DDEE-487F-B506-A9F93D08DEEC}" presName="Name28" presStyleLbl="parChTrans1D4" presStyleIdx="31" presStyleCnt="61"/>
      <dgm:spPr/>
    </dgm:pt>
    <dgm:pt modelId="{E105D0F9-D064-4BB1-B113-6050EECB9C41}" type="pres">
      <dgm:prSet presAssocID="{293530C0-0306-4E61-9E0A-26FD6377B7CC}" presName="hierRoot2" presStyleCnt="0">
        <dgm:presLayoutVars>
          <dgm:hierBranch val="init"/>
        </dgm:presLayoutVars>
      </dgm:prSet>
      <dgm:spPr/>
    </dgm:pt>
    <dgm:pt modelId="{AF0381F1-6C50-42F8-9B31-B810B164D60E}" type="pres">
      <dgm:prSet presAssocID="{293530C0-0306-4E61-9E0A-26FD6377B7CC}" presName="rootComposite2" presStyleCnt="0"/>
      <dgm:spPr/>
    </dgm:pt>
    <dgm:pt modelId="{6CE1F365-2190-4208-8A80-7F64C5607629}" type="pres">
      <dgm:prSet presAssocID="{293530C0-0306-4E61-9E0A-26FD6377B7CC}" presName="rootText2" presStyleLbl="alignAcc1" presStyleIdx="0" presStyleCnt="0">
        <dgm:presLayoutVars>
          <dgm:chPref val="3"/>
        </dgm:presLayoutVars>
      </dgm:prSet>
      <dgm:spPr/>
    </dgm:pt>
    <dgm:pt modelId="{1D63102B-AFE3-45CA-AE55-3910B00E7328}" type="pres">
      <dgm:prSet presAssocID="{293530C0-0306-4E61-9E0A-26FD6377B7CC}" presName="topArc2" presStyleLbl="parChTrans1D1" presStyleIdx="82" presStyleCnt="158"/>
      <dgm:spPr/>
    </dgm:pt>
    <dgm:pt modelId="{B173F950-2896-47DD-A5DB-8DFE2CDE46E5}" type="pres">
      <dgm:prSet presAssocID="{293530C0-0306-4E61-9E0A-26FD6377B7CC}" presName="bottomArc2" presStyleLbl="parChTrans1D1" presStyleIdx="83" presStyleCnt="158"/>
      <dgm:spPr/>
    </dgm:pt>
    <dgm:pt modelId="{BD7CEF19-E111-4B44-B6B9-8C8943A2A3EB}" type="pres">
      <dgm:prSet presAssocID="{293530C0-0306-4E61-9E0A-26FD6377B7CC}" presName="topConnNode2" presStyleLbl="node4" presStyleIdx="0" presStyleCnt="0"/>
      <dgm:spPr/>
    </dgm:pt>
    <dgm:pt modelId="{85543BC5-DAA5-440A-B948-AFB2467A769D}" type="pres">
      <dgm:prSet presAssocID="{293530C0-0306-4E61-9E0A-26FD6377B7CC}" presName="hierChild4" presStyleCnt="0"/>
      <dgm:spPr/>
    </dgm:pt>
    <dgm:pt modelId="{051EA4B3-6D94-4C2D-BDBF-6406FB03CB88}" type="pres">
      <dgm:prSet presAssocID="{293530C0-0306-4E61-9E0A-26FD6377B7CC}" presName="hierChild5" presStyleCnt="0"/>
      <dgm:spPr/>
    </dgm:pt>
    <dgm:pt modelId="{CC568189-2FAE-455C-B221-A913889A457F}" type="pres">
      <dgm:prSet presAssocID="{6A2D78B5-455F-4D13-B724-EABE3B8641C5}" presName="Name28" presStyleLbl="parChTrans1D4" presStyleIdx="32" presStyleCnt="61"/>
      <dgm:spPr/>
    </dgm:pt>
    <dgm:pt modelId="{D2449838-722A-4D9F-BA88-9F458EC7702C}" type="pres">
      <dgm:prSet presAssocID="{5795A1ED-6C5E-4FDC-BF57-9E3155EC2C1E}" presName="hierRoot2" presStyleCnt="0">
        <dgm:presLayoutVars>
          <dgm:hierBranch val="init"/>
        </dgm:presLayoutVars>
      </dgm:prSet>
      <dgm:spPr/>
    </dgm:pt>
    <dgm:pt modelId="{06D1E279-056C-424D-8C17-F5CD5CBC3D33}" type="pres">
      <dgm:prSet presAssocID="{5795A1ED-6C5E-4FDC-BF57-9E3155EC2C1E}" presName="rootComposite2" presStyleCnt="0"/>
      <dgm:spPr/>
    </dgm:pt>
    <dgm:pt modelId="{54F552AC-B550-4935-B648-563A6BB554B0}" type="pres">
      <dgm:prSet presAssocID="{5795A1ED-6C5E-4FDC-BF57-9E3155EC2C1E}" presName="rootText2" presStyleLbl="alignAcc1" presStyleIdx="0" presStyleCnt="0">
        <dgm:presLayoutVars>
          <dgm:chPref val="3"/>
        </dgm:presLayoutVars>
      </dgm:prSet>
      <dgm:spPr/>
    </dgm:pt>
    <dgm:pt modelId="{8DAE0316-99EF-41BA-8579-EE27881F919A}" type="pres">
      <dgm:prSet presAssocID="{5795A1ED-6C5E-4FDC-BF57-9E3155EC2C1E}" presName="topArc2" presStyleLbl="parChTrans1D1" presStyleIdx="84" presStyleCnt="158"/>
      <dgm:spPr/>
    </dgm:pt>
    <dgm:pt modelId="{C15693A3-B2B0-448D-A21A-5230602E4AC9}" type="pres">
      <dgm:prSet presAssocID="{5795A1ED-6C5E-4FDC-BF57-9E3155EC2C1E}" presName="bottomArc2" presStyleLbl="parChTrans1D1" presStyleIdx="85" presStyleCnt="158"/>
      <dgm:spPr/>
    </dgm:pt>
    <dgm:pt modelId="{C56BAA3A-F0F6-4DDA-91F0-57224977ABF1}" type="pres">
      <dgm:prSet presAssocID="{5795A1ED-6C5E-4FDC-BF57-9E3155EC2C1E}" presName="topConnNode2" presStyleLbl="node4" presStyleIdx="0" presStyleCnt="0"/>
      <dgm:spPr/>
    </dgm:pt>
    <dgm:pt modelId="{5461148E-92E1-44C4-A2E8-2E0B3EF62D5D}" type="pres">
      <dgm:prSet presAssocID="{5795A1ED-6C5E-4FDC-BF57-9E3155EC2C1E}" presName="hierChild4" presStyleCnt="0"/>
      <dgm:spPr/>
    </dgm:pt>
    <dgm:pt modelId="{57A05777-7D4F-454D-8099-C7DDE97B480D}" type="pres">
      <dgm:prSet presAssocID="{5795A1ED-6C5E-4FDC-BF57-9E3155EC2C1E}" presName="hierChild5" presStyleCnt="0"/>
      <dgm:spPr/>
    </dgm:pt>
    <dgm:pt modelId="{2CEF8AA9-D413-4FFF-90FE-2F8CBAE02C3D}" type="pres">
      <dgm:prSet presAssocID="{ADE7BE0F-3949-44B0-8597-D0F730AFEFB9}" presName="Name28" presStyleLbl="parChTrans1D4" presStyleIdx="33" presStyleCnt="61"/>
      <dgm:spPr/>
    </dgm:pt>
    <dgm:pt modelId="{EFD07BED-C135-420E-9A19-32DA48F76680}" type="pres">
      <dgm:prSet presAssocID="{6C1E660C-07A9-41B7-A8C1-4478520306D1}" presName="hierRoot2" presStyleCnt="0">
        <dgm:presLayoutVars>
          <dgm:hierBranch val="init"/>
        </dgm:presLayoutVars>
      </dgm:prSet>
      <dgm:spPr/>
    </dgm:pt>
    <dgm:pt modelId="{B577AEEA-4EC5-4BF2-9351-66AE843F1A10}" type="pres">
      <dgm:prSet presAssocID="{6C1E660C-07A9-41B7-A8C1-4478520306D1}" presName="rootComposite2" presStyleCnt="0"/>
      <dgm:spPr/>
    </dgm:pt>
    <dgm:pt modelId="{19BF95F5-7665-47BB-86BB-BD040B551B44}" type="pres">
      <dgm:prSet presAssocID="{6C1E660C-07A9-41B7-A8C1-4478520306D1}" presName="rootText2" presStyleLbl="alignAcc1" presStyleIdx="0" presStyleCnt="0">
        <dgm:presLayoutVars>
          <dgm:chPref val="3"/>
        </dgm:presLayoutVars>
      </dgm:prSet>
      <dgm:spPr/>
    </dgm:pt>
    <dgm:pt modelId="{DB70D1A3-B284-4545-9209-16752F382620}" type="pres">
      <dgm:prSet presAssocID="{6C1E660C-07A9-41B7-A8C1-4478520306D1}" presName="topArc2" presStyleLbl="parChTrans1D1" presStyleIdx="86" presStyleCnt="158"/>
      <dgm:spPr/>
    </dgm:pt>
    <dgm:pt modelId="{EBF97BFD-3DC6-4E0C-9D04-11B84D971990}" type="pres">
      <dgm:prSet presAssocID="{6C1E660C-07A9-41B7-A8C1-4478520306D1}" presName="bottomArc2" presStyleLbl="parChTrans1D1" presStyleIdx="87" presStyleCnt="158"/>
      <dgm:spPr/>
    </dgm:pt>
    <dgm:pt modelId="{37D7F3E1-71F0-4F5B-8EB0-B2D6C9AE831C}" type="pres">
      <dgm:prSet presAssocID="{6C1E660C-07A9-41B7-A8C1-4478520306D1}" presName="topConnNode2" presStyleLbl="node4" presStyleIdx="0" presStyleCnt="0"/>
      <dgm:spPr/>
    </dgm:pt>
    <dgm:pt modelId="{77A2C0A0-74E9-47BC-9C56-001B477EABE9}" type="pres">
      <dgm:prSet presAssocID="{6C1E660C-07A9-41B7-A8C1-4478520306D1}" presName="hierChild4" presStyleCnt="0"/>
      <dgm:spPr/>
    </dgm:pt>
    <dgm:pt modelId="{E7C581F4-615B-49AA-B309-E222A9944E9E}" type="pres">
      <dgm:prSet presAssocID="{6C1E660C-07A9-41B7-A8C1-4478520306D1}" presName="hierChild5" presStyleCnt="0"/>
      <dgm:spPr/>
    </dgm:pt>
    <dgm:pt modelId="{611B7080-89C6-474B-929A-CB236B5159CE}" type="pres">
      <dgm:prSet presAssocID="{D4D225F2-7692-4AF9-96AE-30C0E2FFAD4F}" presName="Name28" presStyleLbl="parChTrans1D4" presStyleIdx="34" presStyleCnt="61"/>
      <dgm:spPr/>
    </dgm:pt>
    <dgm:pt modelId="{C5AE144B-C03E-461D-A7F5-A93CB2868ADC}" type="pres">
      <dgm:prSet presAssocID="{0C714285-C7ED-4351-8B26-55BE5A223949}" presName="hierRoot2" presStyleCnt="0">
        <dgm:presLayoutVars>
          <dgm:hierBranch val="init"/>
        </dgm:presLayoutVars>
      </dgm:prSet>
      <dgm:spPr/>
    </dgm:pt>
    <dgm:pt modelId="{7ECACE00-DFFB-4ECE-BDEF-774BD9AAB95C}" type="pres">
      <dgm:prSet presAssocID="{0C714285-C7ED-4351-8B26-55BE5A223949}" presName="rootComposite2" presStyleCnt="0"/>
      <dgm:spPr/>
    </dgm:pt>
    <dgm:pt modelId="{DFDC2790-91C0-4E0A-9E84-6B8FB97F73C7}" type="pres">
      <dgm:prSet presAssocID="{0C714285-C7ED-4351-8B26-55BE5A223949}" presName="rootText2" presStyleLbl="alignAcc1" presStyleIdx="0" presStyleCnt="0">
        <dgm:presLayoutVars>
          <dgm:chPref val="3"/>
        </dgm:presLayoutVars>
      </dgm:prSet>
      <dgm:spPr/>
    </dgm:pt>
    <dgm:pt modelId="{94F4A00D-C374-4E3A-AD56-0BEC8E370D10}" type="pres">
      <dgm:prSet presAssocID="{0C714285-C7ED-4351-8B26-55BE5A223949}" presName="topArc2" presStyleLbl="parChTrans1D1" presStyleIdx="88" presStyleCnt="158"/>
      <dgm:spPr/>
    </dgm:pt>
    <dgm:pt modelId="{672CD84A-878F-4BA0-9406-2C42D157416E}" type="pres">
      <dgm:prSet presAssocID="{0C714285-C7ED-4351-8B26-55BE5A223949}" presName="bottomArc2" presStyleLbl="parChTrans1D1" presStyleIdx="89" presStyleCnt="158"/>
      <dgm:spPr/>
    </dgm:pt>
    <dgm:pt modelId="{A8210A6F-A531-492D-8933-39F337B1094A}" type="pres">
      <dgm:prSet presAssocID="{0C714285-C7ED-4351-8B26-55BE5A223949}" presName="topConnNode2" presStyleLbl="node4" presStyleIdx="0" presStyleCnt="0"/>
      <dgm:spPr/>
    </dgm:pt>
    <dgm:pt modelId="{0D986191-E585-4928-A753-0BF9BC54EA04}" type="pres">
      <dgm:prSet presAssocID="{0C714285-C7ED-4351-8B26-55BE5A223949}" presName="hierChild4" presStyleCnt="0"/>
      <dgm:spPr/>
    </dgm:pt>
    <dgm:pt modelId="{ACF511F9-0B9B-4A75-9C26-638AE837F624}" type="pres">
      <dgm:prSet presAssocID="{0C714285-C7ED-4351-8B26-55BE5A223949}" presName="hierChild5" presStyleCnt="0"/>
      <dgm:spPr/>
    </dgm:pt>
    <dgm:pt modelId="{C85957F9-26B6-40CE-80BC-BE821B237DFA}" type="pres">
      <dgm:prSet presAssocID="{8920BB5F-4843-4825-8908-B388E29486FA}" presName="Name28" presStyleLbl="parChTrans1D4" presStyleIdx="35" presStyleCnt="61"/>
      <dgm:spPr/>
    </dgm:pt>
    <dgm:pt modelId="{39FEBBEB-4C3D-475D-BC6B-D9B274458B6F}" type="pres">
      <dgm:prSet presAssocID="{F19B2A76-175E-4F2B-8A8E-31BB65921B10}" presName="hierRoot2" presStyleCnt="0">
        <dgm:presLayoutVars>
          <dgm:hierBranch val="init"/>
        </dgm:presLayoutVars>
      </dgm:prSet>
      <dgm:spPr/>
    </dgm:pt>
    <dgm:pt modelId="{C8278869-6358-40F1-9C7D-B3D7F4921C29}" type="pres">
      <dgm:prSet presAssocID="{F19B2A76-175E-4F2B-8A8E-31BB65921B10}" presName="rootComposite2" presStyleCnt="0"/>
      <dgm:spPr/>
    </dgm:pt>
    <dgm:pt modelId="{CE5A9427-B884-420D-81EE-D84D9155BA78}" type="pres">
      <dgm:prSet presAssocID="{F19B2A76-175E-4F2B-8A8E-31BB65921B10}" presName="rootText2" presStyleLbl="alignAcc1" presStyleIdx="0" presStyleCnt="0">
        <dgm:presLayoutVars>
          <dgm:chPref val="3"/>
        </dgm:presLayoutVars>
      </dgm:prSet>
      <dgm:spPr/>
    </dgm:pt>
    <dgm:pt modelId="{6FD08598-1F22-4E4B-8A3A-77F9812C26E6}" type="pres">
      <dgm:prSet presAssocID="{F19B2A76-175E-4F2B-8A8E-31BB65921B10}" presName="topArc2" presStyleLbl="parChTrans1D1" presStyleIdx="90" presStyleCnt="158"/>
      <dgm:spPr/>
    </dgm:pt>
    <dgm:pt modelId="{6528972B-6B03-4F05-89E7-4F48E46A374B}" type="pres">
      <dgm:prSet presAssocID="{F19B2A76-175E-4F2B-8A8E-31BB65921B10}" presName="bottomArc2" presStyleLbl="parChTrans1D1" presStyleIdx="91" presStyleCnt="158"/>
      <dgm:spPr/>
    </dgm:pt>
    <dgm:pt modelId="{C1553484-BA84-48A8-BA43-AC586EDBD645}" type="pres">
      <dgm:prSet presAssocID="{F19B2A76-175E-4F2B-8A8E-31BB65921B10}" presName="topConnNode2" presStyleLbl="node4" presStyleIdx="0" presStyleCnt="0"/>
      <dgm:spPr/>
    </dgm:pt>
    <dgm:pt modelId="{85D2D194-823A-4DDF-8C21-189ACCBDD2F4}" type="pres">
      <dgm:prSet presAssocID="{F19B2A76-175E-4F2B-8A8E-31BB65921B10}" presName="hierChild4" presStyleCnt="0"/>
      <dgm:spPr/>
    </dgm:pt>
    <dgm:pt modelId="{091CCDB6-6CDE-4A40-9DB5-9061BF20C919}" type="pres">
      <dgm:prSet presAssocID="{F19B2A76-175E-4F2B-8A8E-31BB65921B10}" presName="hierChild5" presStyleCnt="0"/>
      <dgm:spPr/>
    </dgm:pt>
    <dgm:pt modelId="{8B8F075C-840A-46FF-9B79-59D0150FACF7}" type="pres">
      <dgm:prSet presAssocID="{698D95E8-A103-4ECC-82CD-3610568F4F68}" presName="Name28" presStyleLbl="parChTrans1D4" presStyleIdx="36" presStyleCnt="61"/>
      <dgm:spPr/>
    </dgm:pt>
    <dgm:pt modelId="{914B84A1-FC61-41C8-AFC1-C178BF5869F9}" type="pres">
      <dgm:prSet presAssocID="{F74D8664-731E-4910-BD0D-04530A4070FA}" presName="hierRoot2" presStyleCnt="0">
        <dgm:presLayoutVars>
          <dgm:hierBranch val="init"/>
        </dgm:presLayoutVars>
      </dgm:prSet>
      <dgm:spPr/>
    </dgm:pt>
    <dgm:pt modelId="{EE7F890C-0A5F-4514-94BB-1E161A240588}" type="pres">
      <dgm:prSet presAssocID="{F74D8664-731E-4910-BD0D-04530A4070FA}" presName="rootComposite2" presStyleCnt="0"/>
      <dgm:spPr/>
    </dgm:pt>
    <dgm:pt modelId="{ABC620A2-021F-4276-A3C7-42B7F4CD0F39}" type="pres">
      <dgm:prSet presAssocID="{F74D8664-731E-4910-BD0D-04530A4070FA}" presName="rootText2" presStyleLbl="alignAcc1" presStyleIdx="0" presStyleCnt="0">
        <dgm:presLayoutVars>
          <dgm:chPref val="3"/>
        </dgm:presLayoutVars>
      </dgm:prSet>
      <dgm:spPr/>
    </dgm:pt>
    <dgm:pt modelId="{78C105CC-B927-4C10-B7A3-8725A2B3A8FD}" type="pres">
      <dgm:prSet presAssocID="{F74D8664-731E-4910-BD0D-04530A4070FA}" presName="topArc2" presStyleLbl="parChTrans1D1" presStyleIdx="92" presStyleCnt="158"/>
      <dgm:spPr/>
    </dgm:pt>
    <dgm:pt modelId="{7EA95797-7637-4E23-A9CF-317EA425E257}" type="pres">
      <dgm:prSet presAssocID="{F74D8664-731E-4910-BD0D-04530A4070FA}" presName="bottomArc2" presStyleLbl="parChTrans1D1" presStyleIdx="93" presStyleCnt="158"/>
      <dgm:spPr/>
    </dgm:pt>
    <dgm:pt modelId="{F30222C9-83D7-416B-B5A7-77E5E8A80CE8}" type="pres">
      <dgm:prSet presAssocID="{F74D8664-731E-4910-BD0D-04530A4070FA}" presName="topConnNode2" presStyleLbl="node4" presStyleIdx="0" presStyleCnt="0"/>
      <dgm:spPr/>
    </dgm:pt>
    <dgm:pt modelId="{A5B848EC-FA69-4CFE-835B-44219359D290}" type="pres">
      <dgm:prSet presAssocID="{F74D8664-731E-4910-BD0D-04530A4070FA}" presName="hierChild4" presStyleCnt="0"/>
      <dgm:spPr/>
    </dgm:pt>
    <dgm:pt modelId="{FA524450-C6BC-4F3E-988C-A469ECF1C85E}" type="pres">
      <dgm:prSet presAssocID="{F74D8664-731E-4910-BD0D-04530A4070FA}" presName="hierChild5" presStyleCnt="0"/>
      <dgm:spPr/>
    </dgm:pt>
    <dgm:pt modelId="{C553DC96-0611-496E-A56E-7FC23BCDB980}" type="pres">
      <dgm:prSet presAssocID="{A4C35A24-4876-4A03-B3EE-6DD7E6855C5F}" presName="Name28" presStyleLbl="parChTrans1D4" presStyleIdx="37" presStyleCnt="61"/>
      <dgm:spPr/>
    </dgm:pt>
    <dgm:pt modelId="{A5270525-1D72-480E-B760-F8C3064E5F43}" type="pres">
      <dgm:prSet presAssocID="{E44AFC56-FB8D-4D02-BE02-B53A2F06E1BA}" presName="hierRoot2" presStyleCnt="0">
        <dgm:presLayoutVars>
          <dgm:hierBranch val="init"/>
        </dgm:presLayoutVars>
      </dgm:prSet>
      <dgm:spPr/>
    </dgm:pt>
    <dgm:pt modelId="{EFCC8DDC-12B5-4ABB-9618-55C3E201F5DE}" type="pres">
      <dgm:prSet presAssocID="{E44AFC56-FB8D-4D02-BE02-B53A2F06E1BA}" presName="rootComposite2" presStyleCnt="0"/>
      <dgm:spPr/>
    </dgm:pt>
    <dgm:pt modelId="{8C600DB8-CEFA-44F0-95B0-0666404036C7}" type="pres">
      <dgm:prSet presAssocID="{E44AFC56-FB8D-4D02-BE02-B53A2F06E1BA}" presName="rootText2" presStyleLbl="alignAcc1" presStyleIdx="0" presStyleCnt="0">
        <dgm:presLayoutVars>
          <dgm:chPref val="3"/>
        </dgm:presLayoutVars>
      </dgm:prSet>
      <dgm:spPr/>
    </dgm:pt>
    <dgm:pt modelId="{36DD3293-7BEB-498F-ADDA-9F08D9D20DDA}" type="pres">
      <dgm:prSet presAssocID="{E44AFC56-FB8D-4D02-BE02-B53A2F06E1BA}" presName="topArc2" presStyleLbl="parChTrans1D1" presStyleIdx="94" presStyleCnt="158"/>
      <dgm:spPr/>
    </dgm:pt>
    <dgm:pt modelId="{CA6BE9A3-677D-4E93-A42B-CE73F513DAD2}" type="pres">
      <dgm:prSet presAssocID="{E44AFC56-FB8D-4D02-BE02-B53A2F06E1BA}" presName="bottomArc2" presStyleLbl="parChTrans1D1" presStyleIdx="95" presStyleCnt="158"/>
      <dgm:spPr/>
    </dgm:pt>
    <dgm:pt modelId="{DDF000ED-6FF6-48A7-9448-3357DD191D83}" type="pres">
      <dgm:prSet presAssocID="{E44AFC56-FB8D-4D02-BE02-B53A2F06E1BA}" presName="topConnNode2" presStyleLbl="node4" presStyleIdx="0" presStyleCnt="0"/>
      <dgm:spPr/>
    </dgm:pt>
    <dgm:pt modelId="{75182DF7-8716-4EAD-A71F-3528E6C64A2C}" type="pres">
      <dgm:prSet presAssocID="{E44AFC56-FB8D-4D02-BE02-B53A2F06E1BA}" presName="hierChild4" presStyleCnt="0"/>
      <dgm:spPr/>
    </dgm:pt>
    <dgm:pt modelId="{E6D1D141-9409-4020-A972-5054666BC647}" type="pres">
      <dgm:prSet presAssocID="{E44AFC56-FB8D-4D02-BE02-B53A2F06E1BA}" presName="hierChild5" presStyleCnt="0"/>
      <dgm:spPr/>
    </dgm:pt>
    <dgm:pt modelId="{E2A19C12-B64B-4D56-94D5-141EEEBB05C2}" type="pres">
      <dgm:prSet presAssocID="{8DA2F769-FC32-4F97-A020-03DDF056DD35}" presName="Name28" presStyleLbl="parChTrans1D4" presStyleIdx="38" presStyleCnt="61"/>
      <dgm:spPr/>
    </dgm:pt>
    <dgm:pt modelId="{6ABD2B0F-A6BD-4946-945E-35F7269F96AF}" type="pres">
      <dgm:prSet presAssocID="{1DA232C9-6C72-48E6-9B73-8C8263447740}" presName="hierRoot2" presStyleCnt="0">
        <dgm:presLayoutVars>
          <dgm:hierBranch val="init"/>
        </dgm:presLayoutVars>
      </dgm:prSet>
      <dgm:spPr/>
    </dgm:pt>
    <dgm:pt modelId="{38C1AFAE-2881-45FD-81C8-21E0E304069E}" type="pres">
      <dgm:prSet presAssocID="{1DA232C9-6C72-48E6-9B73-8C8263447740}" presName="rootComposite2" presStyleCnt="0"/>
      <dgm:spPr/>
    </dgm:pt>
    <dgm:pt modelId="{A025CE27-5632-4C70-AE78-638CB1D9CFC1}" type="pres">
      <dgm:prSet presAssocID="{1DA232C9-6C72-48E6-9B73-8C8263447740}" presName="rootText2" presStyleLbl="alignAcc1" presStyleIdx="0" presStyleCnt="0">
        <dgm:presLayoutVars>
          <dgm:chPref val="3"/>
        </dgm:presLayoutVars>
      </dgm:prSet>
      <dgm:spPr/>
    </dgm:pt>
    <dgm:pt modelId="{F87B2DF3-CCF7-47BA-BDE1-36354D5C7DA5}" type="pres">
      <dgm:prSet presAssocID="{1DA232C9-6C72-48E6-9B73-8C8263447740}" presName="topArc2" presStyleLbl="parChTrans1D1" presStyleIdx="96" presStyleCnt="158"/>
      <dgm:spPr/>
    </dgm:pt>
    <dgm:pt modelId="{99C974C0-F08A-484E-A8AE-0F192CB00DDE}" type="pres">
      <dgm:prSet presAssocID="{1DA232C9-6C72-48E6-9B73-8C8263447740}" presName="bottomArc2" presStyleLbl="parChTrans1D1" presStyleIdx="97" presStyleCnt="158"/>
      <dgm:spPr/>
    </dgm:pt>
    <dgm:pt modelId="{43F6EDEB-BF3B-48B8-BBB6-AB0802DCA25D}" type="pres">
      <dgm:prSet presAssocID="{1DA232C9-6C72-48E6-9B73-8C8263447740}" presName="topConnNode2" presStyleLbl="node4" presStyleIdx="0" presStyleCnt="0"/>
      <dgm:spPr/>
    </dgm:pt>
    <dgm:pt modelId="{C039D7B2-F065-4D1F-93A4-6612ECA5CD63}" type="pres">
      <dgm:prSet presAssocID="{1DA232C9-6C72-48E6-9B73-8C8263447740}" presName="hierChild4" presStyleCnt="0"/>
      <dgm:spPr/>
    </dgm:pt>
    <dgm:pt modelId="{7305AB0A-6A46-4CE7-89CC-C580EEC7EDE6}" type="pres">
      <dgm:prSet presAssocID="{1DA232C9-6C72-48E6-9B73-8C8263447740}" presName="hierChild5" presStyleCnt="0"/>
      <dgm:spPr/>
    </dgm:pt>
    <dgm:pt modelId="{AB409721-38C3-4029-ADFE-90CE3BC835F9}" type="pres">
      <dgm:prSet presAssocID="{A0546348-2D2E-4C0C-B768-C5D52EB4C869}" presName="Name28" presStyleLbl="parChTrans1D4" presStyleIdx="39" presStyleCnt="61"/>
      <dgm:spPr/>
    </dgm:pt>
    <dgm:pt modelId="{E9588AC5-CC1E-462A-97E2-E9A7A7891D6A}" type="pres">
      <dgm:prSet presAssocID="{FD537343-5687-40C1-A177-119023AB20D5}" presName="hierRoot2" presStyleCnt="0">
        <dgm:presLayoutVars>
          <dgm:hierBranch val="init"/>
        </dgm:presLayoutVars>
      </dgm:prSet>
      <dgm:spPr/>
    </dgm:pt>
    <dgm:pt modelId="{DFAA14DA-0E5E-4BC2-B621-41AB90F2CE1B}" type="pres">
      <dgm:prSet presAssocID="{FD537343-5687-40C1-A177-119023AB20D5}" presName="rootComposite2" presStyleCnt="0"/>
      <dgm:spPr/>
    </dgm:pt>
    <dgm:pt modelId="{3186FF29-41CE-4860-AB25-84513DD53CCE}" type="pres">
      <dgm:prSet presAssocID="{FD537343-5687-40C1-A177-119023AB20D5}" presName="rootText2" presStyleLbl="alignAcc1" presStyleIdx="0" presStyleCnt="0">
        <dgm:presLayoutVars>
          <dgm:chPref val="3"/>
        </dgm:presLayoutVars>
      </dgm:prSet>
      <dgm:spPr/>
    </dgm:pt>
    <dgm:pt modelId="{2FB03763-7D45-4B8C-A05A-424147B8C04B}" type="pres">
      <dgm:prSet presAssocID="{FD537343-5687-40C1-A177-119023AB20D5}" presName="topArc2" presStyleLbl="parChTrans1D1" presStyleIdx="98" presStyleCnt="158"/>
      <dgm:spPr/>
    </dgm:pt>
    <dgm:pt modelId="{86A15B17-1BCB-4B17-B92D-758CACC9032E}" type="pres">
      <dgm:prSet presAssocID="{FD537343-5687-40C1-A177-119023AB20D5}" presName="bottomArc2" presStyleLbl="parChTrans1D1" presStyleIdx="99" presStyleCnt="158"/>
      <dgm:spPr/>
    </dgm:pt>
    <dgm:pt modelId="{C6306FC9-CD1D-4C0E-A768-6C2D6868DB1B}" type="pres">
      <dgm:prSet presAssocID="{FD537343-5687-40C1-A177-119023AB20D5}" presName="topConnNode2" presStyleLbl="node4" presStyleIdx="0" presStyleCnt="0"/>
      <dgm:spPr/>
    </dgm:pt>
    <dgm:pt modelId="{873C3582-AF23-42D6-8F0C-C2D2293867D1}" type="pres">
      <dgm:prSet presAssocID="{FD537343-5687-40C1-A177-119023AB20D5}" presName="hierChild4" presStyleCnt="0"/>
      <dgm:spPr/>
    </dgm:pt>
    <dgm:pt modelId="{39F2969E-473F-4C50-89B4-40A282E702D5}" type="pres">
      <dgm:prSet presAssocID="{55A65E49-D7B3-4953-AE4C-D45C777DB756}" presName="Name28" presStyleLbl="parChTrans1D4" presStyleIdx="40" presStyleCnt="61"/>
      <dgm:spPr/>
    </dgm:pt>
    <dgm:pt modelId="{854D03D5-23E3-47C2-A9EA-58C20C615C1E}" type="pres">
      <dgm:prSet presAssocID="{D204D438-DBEC-4BB6-BBCC-730D15D98BEC}" presName="hierRoot2" presStyleCnt="0">
        <dgm:presLayoutVars>
          <dgm:hierBranch val="init"/>
        </dgm:presLayoutVars>
      </dgm:prSet>
      <dgm:spPr/>
    </dgm:pt>
    <dgm:pt modelId="{02749DC7-227D-47DE-BABE-5BB56972EE78}" type="pres">
      <dgm:prSet presAssocID="{D204D438-DBEC-4BB6-BBCC-730D15D98BEC}" presName="rootComposite2" presStyleCnt="0"/>
      <dgm:spPr/>
    </dgm:pt>
    <dgm:pt modelId="{CFD78DD1-E64D-448E-B994-9FA699CCBB68}" type="pres">
      <dgm:prSet presAssocID="{D204D438-DBEC-4BB6-BBCC-730D15D98BEC}" presName="rootText2" presStyleLbl="alignAcc1" presStyleIdx="0" presStyleCnt="0">
        <dgm:presLayoutVars>
          <dgm:chPref val="3"/>
        </dgm:presLayoutVars>
      </dgm:prSet>
      <dgm:spPr/>
    </dgm:pt>
    <dgm:pt modelId="{1E920CFF-1DD0-4EF7-B939-A0DA99905585}" type="pres">
      <dgm:prSet presAssocID="{D204D438-DBEC-4BB6-BBCC-730D15D98BEC}" presName="topArc2" presStyleLbl="parChTrans1D1" presStyleIdx="100" presStyleCnt="158"/>
      <dgm:spPr/>
    </dgm:pt>
    <dgm:pt modelId="{75E0A746-26D1-4397-8D64-D9BA74B94D57}" type="pres">
      <dgm:prSet presAssocID="{D204D438-DBEC-4BB6-BBCC-730D15D98BEC}" presName="bottomArc2" presStyleLbl="parChTrans1D1" presStyleIdx="101" presStyleCnt="158"/>
      <dgm:spPr/>
    </dgm:pt>
    <dgm:pt modelId="{9D411635-67BD-49C9-8254-BC39F2307346}" type="pres">
      <dgm:prSet presAssocID="{D204D438-DBEC-4BB6-BBCC-730D15D98BEC}" presName="topConnNode2" presStyleLbl="node4" presStyleIdx="0" presStyleCnt="0"/>
      <dgm:spPr/>
    </dgm:pt>
    <dgm:pt modelId="{87E76264-070F-4927-91C9-CC6BABB9859B}" type="pres">
      <dgm:prSet presAssocID="{D204D438-DBEC-4BB6-BBCC-730D15D98BEC}" presName="hierChild4" presStyleCnt="0"/>
      <dgm:spPr/>
    </dgm:pt>
    <dgm:pt modelId="{0244EFAC-1F0B-4D9E-9663-52EA9DBDF60A}" type="pres">
      <dgm:prSet presAssocID="{D204D438-DBEC-4BB6-BBCC-730D15D98BEC}" presName="hierChild5" presStyleCnt="0"/>
      <dgm:spPr/>
    </dgm:pt>
    <dgm:pt modelId="{CD37BCB7-2A8D-4A1D-ABBA-7BA45624F911}" type="pres">
      <dgm:prSet presAssocID="{BD26C83D-35D2-4D14-A06E-8EAB887C64B3}" presName="Name28" presStyleLbl="parChTrans1D4" presStyleIdx="41" presStyleCnt="61"/>
      <dgm:spPr/>
    </dgm:pt>
    <dgm:pt modelId="{1D6C124C-6FB7-4E4E-B4A0-ADFAF0434DDD}" type="pres">
      <dgm:prSet presAssocID="{00C5219C-8781-4DD6-A550-1A8CA54C06FC}" presName="hierRoot2" presStyleCnt="0">
        <dgm:presLayoutVars>
          <dgm:hierBranch val="init"/>
        </dgm:presLayoutVars>
      </dgm:prSet>
      <dgm:spPr/>
    </dgm:pt>
    <dgm:pt modelId="{C72049DA-1AAF-431C-99F9-8183FACC31DE}" type="pres">
      <dgm:prSet presAssocID="{00C5219C-8781-4DD6-A550-1A8CA54C06FC}" presName="rootComposite2" presStyleCnt="0"/>
      <dgm:spPr/>
    </dgm:pt>
    <dgm:pt modelId="{BF90BCAF-E363-435D-A042-1144EDC287C1}" type="pres">
      <dgm:prSet presAssocID="{00C5219C-8781-4DD6-A550-1A8CA54C06FC}" presName="rootText2" presStyleLbl="alignAcc1" presStyleIdx="0" presStyleCnt="0">
        <dgm:presLayoutVars>
          <dgm:chPref val="3"/>
        </dgm:presLayoutVars>
      </dgm:prSet>
      <dgm:spPr/>
    </dgm:pt>
    <dgm:pt modelId="{E5A528A2-842E-49BB-AA2C-AC5178A8CFDE}" type="pres">
      <dgm:prSet presAssocID="{00C5219C-8781-4DD6-A550-1A8CA54C06FC}" presName="topArc2" presStyleLbl="parChTrans1D1" presStyleIdx="102" presStyleCnt="158"/>
      <dgm:spPr/>
    </dgm:pt>
    <dgm:pt modelId="{50B15D96-029F-434F-AA54-AC05A82D7634}" type="pres">
      <dgm:prSet presAssocID="{00C5219C-8781-4DD6-A550-1A8CA54C06FC}" presName="bottomArc2" presStyleLbl="parChTrans1D1" presStyleIdx="103" presStyleCnt="158"/>
      <dgm:spPr/>
    </dgm:pt>
    <dgm:pt modelId="{B7491016-548E-4DF6-BBD5-786B9088A51A}" type="pres">
      <dgm:prSet presAssocID="{00C5219C-8781-4DD6-A550-1A8CA54C06FC}" presName="topConnNode2" presStyleLbl="node4" presStyleIdx="0" presStyleCnt="0"/>
      <dgm:spPr/>
    </dgm:pt>
    <dgm:pt modelId="{F6D34CD8-8463-4380-A81A-EAFBFAEC849D}" type="pres">
      <dgm:prSet presAssocID="{00C5219C-8781-4DD6-A550-1A8CA54C06FC}" presName="hierChild4" presStyleCnt="0"/>
      <dgm:spPr/>
    </dgm:pt>
    <dgm:pt modelId="{62D41EAE-1ED1-450B-A816-F989388EBDAF}" type="pres">
      <dgm:prSet presAssocID="{00C5219C-8781-4DD6-A550-1A8CA54C06FC}" presName="hierChild5" presStyleCnt="0"/>
      <dgm:spPr/>
    </dgm:pt>
    <dgm:pt modelId="{CAD3DBC0-71D1-42E1-9F75-0339282E9271}" type="pres">
      <dgm:prSet presAssocID="{FD537343-5687-40C1-A177-119023AB20D5}" presName="hierChild5" presStyleCnt="0"/>
      <dgm:spPr/>
    </dgm:pt>
    <dgm:pt modelId="{BFC70EF5-6EEC-49F5-87B0-6E7E0E69F330}" type="pres">
      <dgm:prSet presAssocID="{78B4B755-DE7F-49BB-B7A2-DD658E374A33}" presName="hierChild5" presStyleCnt="0"/>
      <dgm:spPr/>
    </dgm:pt>
    <dgm:pt modelId="{D994952D-D842-4A0B-82A9-2E1C86DA36C1}" type="pres">
      <dgm:prSet presAssocID="{FC4022B8-CBFF-4920-9783-A84040C6A5FE}" presName="Name28" presStyleLbl="parChTrans1D3" presStyleIdx="7" presStyleCnt="12"/>
      <dgm:spPr/>
    </dgm:pt>
    <dgm:pt modelId="{17246F85-3A44-48F5-9417-01AC15697FF4}" type="pres">
      <dgm:prSet presAssocID="{B252E45D-3934-4504-BB8E-9025B34269C8}" presName="hierRoot2" presStyleCnt="0">
        <dgm:presLayoutVars>
          <dgm:hierBranch val="init"/>
        </dgm:presLayoutVars>
      </dgm:prSet>
      <dgm:spPr/>
    </dgm:pt>
    <dgm:pt modelId="{FE3936DB-EF9D-45CD-B4F8-C3029028FC8C}" type="pres">
      <dgm:prSet presAssocID="{B252E45D-3934-4504-BB8E-9025B34269C8}" presName="rootComposite2" presStyleCnt="0"/>
      <dgm:spPr/>
    </dgm:pt>
    <dgm:pt modelId="{1E37449E-FCD2-43EB-881E-1A23F016F439}" type="pres">
      <dgm:prSet presAssocID="{B252E45D-3934-4504-BB8E-9025B34269C8}" presName="rootText2" presStyleLbl="alignAcc1" presStyleIdx="0" presStyleCnt="0">
        <dgm:presLayoutVars>
          <dgm:chPref val="3"/>
        </dgm:presLayoutVars>
      </dgm:prSet>
      <dgm:spPr/>
    </dgm:pt>
    <dgm:pt modelId="{B93C2C07-5BA8-44C1-9EA7-C2657F33CAC7}" type="pres">
      <dgm:prSet presAssocID="{B252E45D-3934-4504-BB8E-9025B34269C8}" presName="topArc2" presStyleLbl="parChTrans1D1" presStyleIdx="104" presStyleCnt="158"/>
      <dgm:spPr/>
    </dgm:pt>
    <dgm:pt modelId="{8D86CB2A-0813-48B7-94F8-7DAC9218CDD6}" type="pres">
      <dgm:prSet presAssocID="{B252E45D-3934-4504-BB8E-9025B34269C8}" presName="bottomArc2" presStyleLbl="parChTrans1D1" presStyleIdx="105" presStyleCnt="158"/>
      <dgm:spPr/>
    </dgm:pt>
    <dgm:pt modelId="{8C35F212-3CCF-4A7C-A72F-174F32F78060}" type="pres">
      <dgm:prSet presAssocID="{B252E45D-3934-4504-BB8E-9025B34269C8}" presName="topConnNode2" presStyleLbl="node3" presStyleIdx="0" presStyleCnt="0"/>
      <dgm:spPr/>
    </dgm:pt>
    <dgm:pt modelId="{9FC8170B-345C-4240-9D23-08043B2B7CFC}" type="pres">
      <dgm:prSet presAssocID="{B252E45D-3934-4504-BB8E-9025B34269C8}" presName="hierChild4" presStyleCnt="0"/>
      <dgm:spPr/>
    </dgm:pt>
    <dgm:pt modelId="{C64F7F70-9864-4CD7-A40F-E504DA85E399}" type="pres">
      <dgm:prSet presAssocID="{90B213B6-4F2F-4AEE-9684-589C4EAB6A07}" presName="Name28" presStyleLbl="parChTrans1D4" presStyleIdx="42" presStyleCnt="61"/>
      <dgm:spPr/>
    </dgm:pt>
    <dgm:pt modelId="{0659AB8C-DE69-4099-B92E-652309ECE74A}" type="pres">
      <dgm:prSet presAssocID="{E05CA7AA-9F99-44AF-9172-F7BF70F925A5}" presName="hierRoot2" presStyleCnt="0">
        <dgm:presLayoutVars>
          <dgm:hierBranch val="init"/>
        </dgm:presLayoutVars>
      </dgm:prSet>
      <dgm:spPr/>
    </dgm:pt>
    <dgm:pt modelId="{BC4CF588-64DB-4CFB-8119-BBBB65C8D946}" type="pres">
      <dgm:prSet presAssocID="{E05CA7AA-9F99-44AF-9172-F7BF70F925A5}" presName="rootComposite2" presStyleCnt="0"/>
      <dgm:spPr/>
    </dgm:pt>
    <dgm:pt modelId="{5620D4A2-6F24-4B31-BBBB-BE287ACFCB8B}" type="pres">
      <dgm:prSet presAssocID="{E05CA7AA-9F99-44AF-9172-F7BF70F925A5}" presName="rootText2" presStyleLbl="alignAcc1" presStyleIdx="0" presStyleCnt="0">
        <dgm:presLayoutVars>
          <dgm:chPref val="3"/>
        </dgm:presLayoutVars>
      </dgm:prSet>
      <dgm:spPr/>
    </dgm:pt>
    <dgm:pt modelId="{DC34C90A-52FB-4BC6-8F09-DBC7C5E5BEDB}" type="pres">
      <dgm:prSet presAssocID="{E05CA7AA-9F99-44AF-9172-F7BF70F925A5}" presName="topArc2" presStyleLbl="parChTrans1D1" presStyleIdx="106" presStyleCnt="158"/>
      <dgm:spPr/>
    </dgm:pt>
    <dgm:pt modelId="{D1942E77-2A2C-4C3A-9B19-19192C346B0C}" type="pres">
      <dgm:prSet presAssocID="{E05CA7AA-9F99-44AF-9172-F7BF70F925A5}" presName="bottomArc2" presStyleLbl="parChTrans1D1" presStyleIdx="107" presStyleCnt="158"/>
      <dgm:spPr/>
    </dgm:pt>
    <dgm:pt modelId="{B70C6C9D-AB4B-4288-A8C9-6AF32715A7B7}" type="pres">
      <dgm:prSet presAssocID="{E05CA7AA-9F99-44AF-9172-F7BF70F925A5}" presName="topConnNode2" presStyleLbl="node4" presStyleIdx="0" presStyleCnt="0"/>
      <dgm:spPr/>
    </dgm:pt>
    <dgm:pt modelId="{AD283B97-0FF4-454C-90B0-FF083EC7DFB5}" type="pres">
      <dgm:prSet presAssocID="{E05CA7AA-9F99-44AF-9172-F7BF70F925A5}" presName="hierChild4" presStyleCnt="0"/>
      <dgm:spPr/>
    </dgm:pt>
    <dgm:pt modelId="{C6AC712D-A05C-4A12-ABB3-A12C65BE098C}" type="pres">
      <dgm:prSet presAssocID="{E05CA7AA-9F99-44AF-9172-F7BF70F925A5}" presName="hierChild5" presStyleCnt="0"/>
      <dgm:spPr/>
    </dgm:pt>
    <dgm:pt modelId="{42E0AD82-2742-44A9-B177-991C2C84F74B}" type="pres">
      <dgm:prSet presAssocID="{B252E45D-3934-4504-BB8E-9025B34269C8}" presName="hierChild5" presStyleCnt="0"/>
      <dgm:spPr/>
    </dgm:pt>
    <dgm:pt modelId="{A1BA3E3B-BA36-4608-9FC3-2CD50066362C}" type="pres">
      <dgm:prSet presAssocID="{0A92609D-3A9B-4310-A015-DDDC600A3C48}" presName="Name28" presStyleLbl="parChTrans1D3" presStyleIdx="8" presStyleCnt="12"/>
      <dgm:spPr/>
    </dgm:pt>
    <dgm:pt modelId="{33A4D6E9-19E6-4582-B9E8-8DA6728560F9}" type="pres">
      <dgm:prSet presAssocID="{4C73701E-BF2D-4EA5-B6BC-C867D990ADE2}" presName="hierRoot2" presStyleCnt="0">
        <dgm:presLayoutVars>
          <dgm:hierBranch val="init"/>
        </dgm:presLayoutVars>
      </dgm:prSet>
      <dgm:spPr/>
    </dgm:pt>
    <dgm:pt modelId="{F9DA5173-0FAD-4EB3-A7F1-65E612E1DC7A}" type="pres">
      <dgm:prSet presAssocID="{4C73701E-BF2D-4EA5-B6BC-C867D990ADE2}" presName="rootComposite2" presStyleCnt="0"/>
      <dgm:spPr/>
    </dgm:pt>
    <dgm:pt modelId="{2F4F09E7-B006-4696-83C8-7FE3B45CE08B}" type="pres">
      <dgm:prSet presAssocID="{4C73701E-BF2D-4EA5-B6BC-C867D990ADE2}" presName="rootText2" presStyleLbl="alignAcc1" presStyleIdx="0" presStyleCnt="0">
        <dgm:presLayoutVars>
          <dgm:chPref val="3"/>
        </dgm:presLayoutVars>
      </dgm:prSet>
      <dgm:spPr/>
    </dgm:pt>
    <dgm:pt modelId="{FDB75C6B-0093-4FFC-A800-35DB78ECDE83}" type="pres">
      <dgm:prSet presAssocID="{4C73701E-BF2D-4EA5-B6BC-C867D990ADE2}" presName="topArc2" presStyleLbl="parChTrans1D1" presStyleIdx="108" presStyleCnt="158"/>
      <dgm:spPr/>
    </dgm:pt>
    <dgm:pt modelId="{67002B67-574D-4EC4-B3D9-DD8117B36245}" type="pres">
      <dgm:prSet presAssocID="{4C73701E-BF2D-4EA5-B6BC-C867D990ADE2}" presName="bottomArc2" presStyleLbl="parChTrans1D1" presStyleIdx="109" presStyleCnt="158"/>
      <dgm:spPr/>
    </dgm:pt>
    <dgm:pt modelId="{2FFD57CD-3A57-43DA-A5FD-B151A182D7EE}" type="pres">
      <dgm:prSet presAssocID="{4C73701E-BF2D-4EA5-B6BC-C867D990ADE2}" presName="topConnNode2" presStyleLbl="node3" presStyleIdx="0" presStyleCnt="0"/>
      <dgm:spPr/>
    </dgm:pt>
    <dgm:pt modelId="{A655C68D-4D05-4AE5-ADDA-5FD54F477AAF}" type="pres">
      <dgm:prSet presAssocID="{4C73701E-BF2D-4EA5-B6BC-C867D990ADE2}" presName="hierChild4" presStyleCnt="0"/>
      <dgm:spPr/>
    </dgm:pt>
    <dgm:pt modelId="{ADAA2775-E253-4F16-AD58-59D96D929DA0}" type="pres">
      <dgm:prSet presAssocID="{DA8CBEAF-1C04-4E1D-8E2E-875E8E55F1FD}" presName="Name28" presStyleLbl="parChTrans1D4" presStyleIdx="43" presStyleCnt="61"/>
      <dgm:spPr/>
    </dgm:pt>
    <dgm:pt modelId="{9BD010FC-EC7B-4903-9586-AA445E15E656}" type="pres">
      <dgm:prSet presAssocID="{14372F59-59AB-4DCE-BCA9-6080C3875F26}" presName="hierRoot2" presStyleCnt="0">
        <dgm:presLayoutVars>
          <dgm:hierBranch val="init"/>
        </dgm:presLayoutVars>
      </dgm:prSet>
      <dgm:spPr/>
    </dgm:pt>
    <dgm:pt modelId="{689D1648-50AA-4F9E-895B-DFECDCD2376C}" type="pres">
      <dgm:prSet presAssocID="{14372F59-59AB-4DCE-BCA9-6080C3875F26}" presName="rootComposite2" presStyleCnt="0"/>
      <dgm:spPr/>
    </dgm:pt>
    <dgm:pt modelId="{0B634068-630F-4F0D-9172-A73A9C979004}" type="pres">
      <dgm:prSet presAssocID="{14372F59-59AB-4DCE-BCA9-6080C3875F26}" presName="rootText2" presStyleLbl="alignAcc1" presStyleIdx="0" presStyleCnt="0">
        <dgm:presLayoutVars>
          <dgm:chPref val="3"/>
        </dgm:presLayoutVars>
      </dgm:prSet>
      <dgm:spPr/>
    </dgm:pt>
    <dgm:pt modelId="{D9A61A9E-72AC-4FBE-9BB1-1F334CF49608}" type="pres">
      <dgm:prSet presAssocID="{14372F59-59AB-4DCE-BCA9-6080C3875F26}" presName="topArc2" presStyleLbl="parChTrans1D1" presStyleIdx="110" presStyleCnt="158"/>
      <dgm:spPr/>
    </dgm:pt>
    <dgm:pt modelId="{F4A152FC-DC04-4409-AAC5-5F65888C0071}" type="pres">
      <dgm:prSet presAssocID="{14372F59-59AB-4DCE-BCA9-6080C3875F26}" presName="bottomArc2" presStyleLbl="parChTrans1D1" presStyleIdx="111" presStyleCnt="158"/>
      <dgm:spPr/>
    </dgm:pt>
    <dgm:pt modelId="{DCA0B981-D9A8-478F-A6DF-C156A096B1AA}" type="pres">
      <dgm:prSet presAssocID="{14372F59-59AB-4DCE-BCA9-6080C3875F26}" presName="topConnNode2" presStyleLbl="node4" presStyleIdx="0" presStyleCnt="0"/>
      <dgm:spPr/>
    </dgm:pt>
    <dgm:pt modelId="{4756AA51-11C7-41C6-9D4C-646DB16BA37D}" type="pres">
      <dgm:prSet presAssocID="{14372F59-59AB-4DCE-BCA9-6080C3875F26}" presName="hierChild4" presStyleCnt="0"/>
      <dgm:spPr/>
    </dgm:pt>
    <dgm:pt modelId="{76B0C3A8-7426-41F6-B6A5-C77181FEB8BB}" type="pres">
      <dgm:prSet presAssocID="{14372F59-59AB-4DCE-BCA9-6080C3875F26}" presName="hierChild5" presStyleCnt="0"/>
      <dgm:spPr/>
    </dgm:pt>
    <dgm:pt modelId="{B334AA84-33AA-4C56-9361-69A9C9A9B299}" type="pres">
      <dgm:prSet presAssocID="{381E776F-1D06-4E2A-85FF-CC20217D973F}" presName="Name28" presStyleLbl="parChTrans1D4" presStyleIdx="44" presStyleCnt="61"/>
      <dgm:spPr/>
    </dgm:pt>
    <dgm:pt modelId="{80D0501C-1D11-4D0B-8148-E49DC450D955}" type="pres">
      <dgm:prSet presAssocID="{79715E7C-4D7D-400A-BA3C-DF718A74B820}" presName="hierRoot2" presStyleCnt="0">
        <dgm:presLayoutVars>
          <dgm:hierBranch val="init"/>
        </dgm:presLayoutVars>
      </dgm:prSet>
      <dgm:spPr/>
    </dgm:pt>
    <dgm:pt modelId="{31A8265B-2416-4685-A09E-9B973AE5AA18}" type="pres">
      <dgm:prSet presAssocID="{79715E7C-4D7D-400A-BA3C-DF718A74B820}" presName="rootComposite2" presStyleCnt="0"/>
      <dgm:spPr/>
    </dgm:pt>
    <dgm:pt modelId="{09EFB667-AD31-4146-84A5-A7C36125210B}" type="pres">
      <dgm:prSet presAssocID="{79715E7C-4D7D-400A-BA3C-DF718A74B820}" presName="rootText2" presStyleLbl="alignAcc1" presStyleIdx="0" presStyleCnt="0">
        <dgm:presLayoutVars>
          <dgm:chPref val="3"/>
        </dgm:presLayoutVars>
      </dgm:prSet>
      <dgm:spPr/>
    </dgm:pt>
    <dgm:pt modelId="{0D905466-1F67-46D2-AE10-8915F54EBF33}" type="pres">
      <dgm:prSet presAssocID="{79715E7C-4D7D-400A-BA3C-DF718A74B820}" presName="topArc2" presStyleLbl="parChTrans1D1" presStyleIdx="112" presStyleCnt="158"/>
      <dgm:spPr/>
    </dgm:pt>
    <dgm:pt modelId="{4BAE8B3A-29D8-4C3F-9174-BB39EC50E2C8}" type="pres">
      <dgm:prSet presAssocID="{79715E7C-4D7D-400A-BA3C-DF718A74B820}" presName="bottomArc2" presStyleLbl="parChTrans1D1" presStyleIdx="113" presStyleCnt="158"/>
      <dgm:spPr/>
    </dgm:pt>
    <dgm:pt modelId="{E867F8C1-4272-48A2-89C4-69FE7DEFACC6}" type="pres">
      <dgm:prSet presAssocID="{79715E7C-4D7D-400A-BA3C-DF718A74B820}" presName="topConnNode2" presStyleLbl="node4" presStyleIdx="0" presStyleCnt="0"/>
      <dgm:spPr/>
    </dgm:pt>
    <dgm:pt modelId="{ACCB6C33-A18D-4C82-83FB-E944F191FBE6}" type="pres">
      <dgm:prSet presAssocID="{79715E7C-4D7D-400A-BA3C-DF718A74B820}" presName="hierChild4" presStyleCnt="0"/>
      <dgm:spPr/>
    </dgm:pt>
    <dgm:pt modelId="{0A0E2614-1981-4A16-AC92-008960C711F5}" type="pres">
      <dgm:prSet presAssocID="{79715E7C-4D7D-400A-BA3C-DF718A74B820}" presName="hierChild5" presStyleCnt="0"/>
      <dgm:spPr/>
    </dgm:pt>
    <dgm:pt modelId="{6DA31F15-0EEF-4ED1-AE18-4FA6FDA3B127}" type="pres">
      <dgm:prSet presAssocID="{CF635B8D-769A-423A-9A34-7B0A9300FAB2}" presName="Name28" presStyleLbl="parChTrans1D4" presStyleIdx="45" presStyleCnt="61"/>
      <dgm:spPr/>
    </dgm:pt>
    <dgm:pt modelId="{F463200A-D6E9-47CE-A6F2-F2A34EE4FCAF}" type="pres">
      <dgm:prSet presAssocID="{11869951-1E29-4509-9AF5-5EFA901F8390}" presName="hierRoot2" presStyleCnt="0">
        <dgm:presLayoutVars>
          <dgm:hierBranch val="init"/>
        </dgm:presLayoutVars>
      </dgm:prSet>
      <dgm:spPr/>
    </dgm:pt>
    <dgm:pt modelId="{EE9EC8C8-BDF6-4B3F-BBA1-660FE1C2DFB5}" type="pres">
      <dgm:prSet presAssocID="{11869951-1E29-4509-9AF5-5EFA901F8390}" presName="rootComposite2" presStyleCnt="0"/>
      <dgm:spPr/>
    </dgm:pt>
    <dgm:pt modelId="{A77476E7-8077-4A70-B382-CD25D660730B}" type="pres">
      <dgm:prSet presAssocID="{11869951-1E29-4509-9AF5-5EFA901F8390}" presName="rootText2" presStyleLbl="alignAcc1" presStyleIdx="0" presStyleCnt="0">
        <dgm:presLayoutVars>
          <dgm:chPref val="3"/>
        </dgm:presLayoutVars>
      </dgm:prSet>
      <dgm:spPr/>
    </dgm:pt>
    <dgm:pt modelId="{1421AE01-E702-4A8E-A839-1E1DA7E29253}" type="pres">
      <dgm:prSet presAssocID="{11869951-1E29-4509-9AF5-5EFA901F8390}" presName="topArc2" presStyleLbl="parChTrans1D1" presStyleIdx="114" presStyleCnt="158"/>
      <dgm:spPr/>
    </dgm:pt>
    <dgm:pt modelId="{1FC8767D-593C-49E5-B62D-960A08BEC7EE}" type="pres">
      <dgm:prSet presAssocID="{11869951-1E29-4509-9AF5-5EFA901F8390}" presName="bottomArc2" presStyleLbl="parChTrans1D1" presStyleIdx="115" presStyleCnt="158"/>
      <dgm:spPr/>
    </dgm:pt>
    <dgm:pt modelId="{E556B835-F11E-4274-9E7A-B8631748FA92}" type="pres">
      <dgm:prSet presAssocID="{11869951-1E29-4509-9AF5-5EFA901F8390}" presName="topConnNode2" presStyleLbl="node4" presStyleIdx="0" presStyleCnt="0"/>
      <dgm:spPr/>
    </dgm:pt>
    <dgm:pt modelId="{452CB029-D151-4FF4-AB27-A439AEFBD748}" type="pres">
      <dgm:prSet presAssocID="{11869951-1E29-4509-9AF5-5EFA901F8390}" presName="hierChild4" presStyleCnt="0"/>
      <dgm:spPr/>
    </dgm:pt>
    <dgm:pt modelId="{6F95012D-870A-4BBD-8FDD-C3DF44317941}" type="pres">
      <dgm:prSet presAssocID="{11869951-1E29-4509-9AF5-5EFA901F8390}" presName="hierChild5" presStyleCnt="0"/>
      <dgm:spPr/>
    </dgm:pt>
    <dgm:pt modelId="{3ADB5031-2E29-4E13-8B4C-E8C917871B08}" type="pres">
      <dgm:prSet presAssocID="{4C73701E-BF2D-4EA5-B6BC-C867D990ADE2}" presName="hierChild5" presStyleCnt="0"/>
      <dgm:spPr/>
    </dgm:pt>
    <dgm:pt modelId="{BD414F1C-322D-45B1-9956-C18C1B5217CC}" type="pres">
      <dgm:prSet presAssocID="{F08309D8-2928-4908-9466-A3B18479CBE6}" presName="Name28" presStyleLbl="parChTrans1D3" presStyleIdx="9" presStyleCnt="12"/>
      <dgm:spPr/>
    </dgm:pt>
    <dgm:pt modelId="{5429BF6B-70C0-496B-B247-7FCC007A75B9}" type="pres">
      <dgm:prSet presAssocID="{FC2DCFCC-07E1-4DDF-AB4B-530AB2ED640D}" presName="hierRoot2" presStyleCnt="0">
        <dgm:presLayoutVars>
          <dgm:hierBranch val="init"/>
        </dgm:presLayoutVars>
      </dgm:prSet>
      <dgm:spPr/>
    </dgm:pt>
    <dgm:pt modelId="{91E07FC6-4068-485E-B9B4-4664608ED76A}" type="pres">
      <dgm:prSet presAssocID="{FC2DCFCC-07E1-4DDF-AB4B-530AB2ED640D}" presName="rootComposite2" presStyleCnt="0"/>
      <dgm:spPr/>
    </dgm:pt>
    <dgm:pt modelId="{0EB0CD66-B192-409C-B653-80D365746D43}" type="pres">
      <dgm:prSet presAssocID="{FC2DCFCC-07E1-4DDF-AB4B-530AB2ED640D}" presName="rootText2" presStyleLbl="alignAcc1" presStyleIdx="0" presStyleCnt="0">
        <dgm:presLayoutVars>
          <dgm:chPref val="3"/>
        </dgm:presLayoutVars>
      </dgm:prSet>
      <dgm:spPr/>
    </dgm:pt>
    <dgm:pt modelId="{C4D0DC73-CC00-4FF9-BD9C-2A08C829F654}" type="pres">
      <dgm:prSet presAssocID="{FC2DCFCC-07E1-4DDF-AB4B-530AB2ED640D}" presName="topArc2" presStyleLbl="parChTrans1D1" presStyleIdx="116" presStyleCnt="158"/>
      <dgm:spPr/>
    </dgm:pt>
    <dgm:pt modelId="{D41541B3-5FCD-4F7E-AADC-947B2DFC75CD}" type="pres">
      <dgm:prSet presAssocID="{FC2DCFCC-07E1-4DDF-AB4B-530AB2ED640D}" presName="bottomArc2" presStyleLbl="parChTrans1D1" presStyleIdx="117" presStyleCnt="158"/>
      <dgm:spPr/>
    </dgm:pt>
    <dgm:pt modelId="{18AC5750-8562-4221-9FB4-E0489338796D}" type="pres">
      <dgm:prSet presAssocID="{FC2DCFCC-07E1-4DDF-AB4B-530AB2ED640D}" presName="topConnNode2" presStyleLbl="node3" presStyleIdx="0" presStyleCnt="0"/>
      <dgm:spPr/>
    </dgm:pt>
    <dgm:pt modelId="{6B6A2C3E-AC98-4B53-8DF8-04AC8E45F0CC}" type="pres">
      <dgm:prSet presAssocID="{FC2DCFCC-07E1-4DDF-AB4B-530AB2ED640D}" presName="hierChild4" presStyleCnt="0"/>
      <dgm:spPr/>
    </dgm:pt>
    <dgm:pt modelId="{D7CE9A16-CA84-4037-8ABA-B980C3978FFD}" type="pres">
      <dgm:prSet presAssocID="{AD7F6F1D-7AC6-48E2-A826-C0B8D62270AC}" presName="Name28" presStyleLbl="parChTrans1D4" presStyleIdx="46" presStyleCnt="61"/>
      <dgm:spPr/>
    </dgm:pt>
    <dgm:pt modelId="{68B70407-6CD3-47B3-846F-8B42566AFB3C}" type="pres">
      <dgm:prSet presAssocID="{900C8C0E-BB59-466B-B772-ECB9F95C3A44}" presName="hierRoot2" presStyleCnt="0">
        <dgm:presLayoutVars>
          <dgm:hierBranch val="init"/>
        </dgm:presLayoutVars>
      </dgm:prSet>
      <dgm:spPr/>
    </dgm:pt>
    <dgm:pt modelId="{F2243EE3-CD3D-4103-A1DD-26BC5965EA26}" type="pres">
      <dgm:prSet presAssocID="{900C8C0E-BB59-466B-B772-ECB9F95C3A44}" presName="rootComposite2" presStyleCnt="0"/>
      <dgm:spPr/>
    </dgm:pt>
    <dgm:pt modelId="{8E9FC37A-77FA-408C-9DF5-56AB13882FF5}" type="pres">
      <dgm:prSet presAssocID="{900C8C0E-BB59-466B-B772-ECB9F95C3A44}" presName="rootText2" presStyleLbl="alignAcc1" presStyleIdx="0" presStyleCnt="0">
        <dgm:presLayoutVars>
          <dgm:chPref val="3"/>
        </dgm:presLayoutVars>
      </dgm:prSet>
      <dgm:spPr/>
    </dgm:pt>
    <dgm:pt modelId="{1EF7E397-A79D-463F-93B5-EB9E1C452180}" type="pres">
      <dgm:prSet presAssocID="{900C8C0E-BB59-466B-B772-ECB9F95C3A44}" presName="topArc2" presStyleLbl="parChTrans1D1" presStyleIdx="118" presStyleCnt="158"/>
      <dgm:spPr/>
    </dgm:pt>
    <dgm:pt modelId="{D2D5557F-788C-4663-A7D7-7DE5CDC263E7}" type="pres">
      <dgm:prSet presAssocID="{900C8C0E-BB59-466B-B772-ECB9F95C3A44}" presName="bottomArc2" presStyleLbl="parChTrans1D1" presStyleIdx="119" presStyleCnt="158"/>
      <dgm:spPr/>
    </dgm:pt>
    <dgm:pt modelId="{F60F0719-63C4-4754-8372-2A5C60759B43}" type="pres">
      <dgm:prSet presAssocID="{900C8C0E-BB59-466B-B772-ECB9F95C3A44}" presName="topConnNode2" presStyleLbl="node4" presStyleIdx="0" presStyleCnt="0"/>
      <dgm:spPr/>
    </dgm:pt>
    <dgm:pt modelId="{2B77F8F6-EBAB-4D97-8E6D-FEDCAB317817}" type="pres">
      <dgm:prSet presAssocID="{900C8C0E-BB59-466B-B772-ECB9F95C3A44}" presName="hierChild4" presStyleCnt="0"/>
      <dgm:spPr/>
    </dgm:pt>
    <dgm:pt modelId="{B31D89EA-98B8-4499-AF1B-944692FF60BF}" type="pres">
      <dgm:prSet presAssocID="{900C8C0E-BB59-466B-B772-ECB9F95C3A44}" presName="hierChild5" presStyleCnt="0"/>
      <dgm:spPr/>
    </dgm:pt>
    <dgm:pt modelId="{5EA951E4-35CB-4C81-BE3F-0405AB0B119A}" type="pres">
      <dgm:prSet presAssocID="{746AE982-3214-400F-BF1F-980D2CB4520A}" presName="Name28" presStyleLbl="parChTrans1D4" presStyleIdx="47" presStyleCnt="61"/>
      <dgm:spPr/>
    </dgm:pt>
    <dgm:pt modelId="{7EF8322E-9762-445B-B470-39CAA9BC7B50}" type="pres">
      <dgm:prSet presAssocID="{E0CDD2B7-80E7-4B75-8B54-67DA1CA2519E}" presName="hierRoot2" presStyleCnt="0">
        <dgm:presLayoutVars>
          <dgm:hierBranch val="init"/>
        </dgm:presLayoutVars>
      </dgm:prSet>
      <dgm:spPr/>
    </dgm:pt>
    <dgm:pt modelId="{6E693DE1-B601-40B5-A333-E37E090552A1}" type="pres">
      <dgm:prSet presAssocID="{E0CDD2B7-80E7-4B75-8B54-67DA1CA2519E}" presName="rootComposite2" presStyleCnt="0"/>
      <dgm:spPr/>
    </dgm:pt>
    <dgm:pt modelId="{EC95EBA1-C94E-404A-982F-A2C7FEFD2BBB}" type="pres">
      <dgm:prSet presAssocID="{E0CDD2B7-80E7-4B75-8B54-67DA1CA2519E}" presName="rootText2" presStyleLbl="alignAcc1" presStyleIdx="0" presStyleCnt="0">
        <dgm:presLayoutVars>
          <dgm:chPref val="3"/>
        </dgm:presLayoutVars>
      </dgm:prSet>
      <dgm:spPr/>
    </dgm:pt>
    <dgm:pt modelId="{815B3965-C156-4507-908C-BFBB027A0878}" type="pres">
      <dgm:prSet presAssocID="{E0CDD2B7-80E7-4B75-8B54-67DA1CA2519E}" presName="topArc2" presStyleLbl="parChTrans1D1" presStyleIdx="120" presStyleCnt="158"/>
      <dgm:spPr/>
    </dgm:pt>
    <dgm:pt modelId="{27DA5650-8ABB-4FB4-A2EE-A90B0A82421F}" type="pres">
      <dgm:prSet presAssocID="{E0CDD2B7-80E7-4B75-8B54-67DA1CA2519E}" presName="bottomArc2" presStyleLbl="parChTrans1D1" presStyleIdx="121" presStyleCnt="158"/>
      <dgm:spPr/>
    </dgm:pt>
    <dgm:pt modelId="{E6C82261-C184-434D-A0A3-DBF86AE0E989}" type="pres">
      <dgm:prSet presAssocID="{E0CDD2B7-80E7-4B75-8B54-67DA1CA2519E}" presName="topConnNode2" presStyleLbl="node4" presStyleIdx="0" presStyleCnt="0"/>
      <dgm:spPr/>
    </dgm:pt>
    <dgm:pt modelId="{2A71AFFB-6885-425D-A919-2A647C9A0789}" type="pres">
      <dgm:prSet presAssocID="{E0CDD2B7-80E7-4B75-8B54-67DA1CA2519E}" presName="hierChild4" presStyleCnt="0"/>
      <dgm:spPr/>
    </dgm:pt>
    <dgm:pt modelId="{60F20EA0-A2C7-46CA-BA9D-25E41C7D8E19}" type="pres">
      <dgm:prSet presAssocID="{E0CDD2B7-80E7-4B75-8B54-67DA1CA2519E}" presName="hierChild5" presStyleCnt="0"/>
      <dgm:spPr/>
    </dgm:pt>
    <dgm:pt modelId="{7908BFC1-B9BF-4C43-A664-B641B494891B}" type="pres">
      <dgm:prSet presAssocID="{9C4003CA-E6A7-474E-9BCC-8E8473828ED0}" presName="Name28" presStyleLbl="parChTrans1D4" presStyleIdx="48" presStyleCnt="61"/>
      <dgm:spPr/>
    </dgm:pt>
    <dgm:pt modelId="{7C4E32DD-A9EC-478F-B49B-39A59757AEA7}" type="pres">
      <dgm:prSet presAssocID="{7079807E-CF29-41F4-84EB-550AEB91E1B5}" presName="hierRoot2" presStyleCnt="0">
        <dgm:presLayoutVars>
          <dgm:hierBranch val="init"/>
        </dgm:presLayoutVars>
      </dgm:prSet>
      <dgm:spPr/>
    </dgm:pt>
    <dgm:pt modelId="{2018FBB2-40FF-4A9D-BF92-03A3D51F4FC5}" type="pres">
      <dgm:prSet presAssocID="{7079807E-CF29-41F4-84EB-550AEB91E1B5}" presName="rootComposite2" presStyleCnt="0"/>
      <dgm:spPr/>
    </dgm:pt>
    <dgm:pt modelId="{00D54788-B393-4662-8CB0-0E53F57A5FF1}" type="pres">
      <dgm:prSet presAssocID="{7079807E-CF29-41F4-84EB-550AEB91E1B5}" presName="rootText2" presStyleLbl="alignAcc1" presStyleIdx="0" presStyleCnt="0">
        <dgm:presLayoutVars>
          <dgm:chPref val="3"/>
        </dgm:presLayoutVars>
      </dgm:prSet>
      <dgm:spPr/>
    </dgm:pt>
    <dgm:pt modelId="{A590721D-1AC9-4BC1-9BC1-6A7DD21D54C4}" type="pres">
      <dgm:prSet presAssocID="{7079807E-CF29-41F4-84EB-550AEB91E1B5}" presName="topArc2" presStyleLbl="parChTrans1D1" presStyleIdx="122" presStyleCnt="158"/>
      <dgm:spPr/>
    </dgm:pt>
    <dgm:pt modelId="{9AD1DCF5-1EA9-4E8C-A010-0C1FF292BBA1}" type="pres">
      <dgm:prSet presAssocID="{7079807E-CF29-41F4-84EB-550AEB91E1B5}" presName="bottomArc2" presStyleLbl="parChTrans1D1" presStyleIdx="123" presStyleCnt="158"/>
      <dgm:spPr/>
    </dgm:pt>
    <dgm:pt modelId="{2356E036-1718-4963-A05A-C13AD2F6A032}" type="pres">
      <dgm:prSet presAssocID="{7079807E-CF29-41F4-84EB-550AEB91E1B5}" presName="topConnNode2" presStyleLbl="node4" presStyleIdx="0" presStyleCnt="0"/>
      <dgm:spPr/>
    </dgm:pt>
    <dgm:pt modelId="{89DAABBD-62F3-4888-BB88-EA8B35612FCB}" type="pres">
      <dgm:prSet presAssocID="{7079807E-CF29-41F4-84EB-550AEB91E1B5}" presName="hierChild4" presStyleCnt="0"/>
      <dgm:spPr/>
    </dgm:pt>
    <dgm:pt modelId="{05321926-DBEE-44BD-9F7C-3262AFCEE071}" type="pres">
      <dgm:prSet presAssocID="{7079807E-CF29-41F4-84EB-550AEB91E1B5}" presName="hierChild5" presStyleCnt="0"/>
      <dgm:spPr/>
    </dgm:pt>
    <dgm:pt modelId="{C2344C53-1CCC-45D3-B7AB-2DFDF1D7C794}" type="pres">
      <dgm:prSet presAssocID="{12EA5BA4-CE76-4CAD-8D35-4137B4247984}" presName="Name28" presStyleLbl="parChTrans1D4" presStyleIdx="49" presStyleCnt="61"/>
      <dgm:spPr/>
    </dgm:pt>
    <dgm:pt modelId="{2F6F4831-FA92-46E6-BAAB-92BA0EFB60D6}" type="pres">
      <dgm:prSet presAssocID="{BE9EC555-D1E0-446F-8F58-DD635ECCF887}" presName="hierRoot2" presStyleCnt="0">
        <dgm:presLayoutVars>
          <dgm:hierBranch val="init"/>
        </dgm:presLayoutVars>
      </dgm:prSet>
      <dgm:spPr/>
    </dgm:pt>
    <dgm:pt modelId="{EC7F17B1-C036-481A-9B4E-474D453DFC9F}" type="pres">
      <dgm:prSet presAssocID="{BE9EC555-D1E0-446F-8F58-DD635ECCF887}" presName="rootComposite2" presStyleCnt="0"/>
      <dgm:spPr/>
    </dgm:pt>
    <dgm:pt modelId="{CED3E669-3C37-471B-AA88-14608584606C}" type="pres">
      <dgm:prSet presAssocID="{BE9EC555-D1E0-446F-8F58-DD635ECCF887}" presName="rootText2" presStyleLbl="alignAcc1" presStyleIdx="0" presStyleCnt="0">
        <dgm:presLayoutVars>
          <dgm:chPref val="3"/>
        </dgm:presLayoutVars>
      </dgm:prSet>
      <dgm:spPr/>
    </dgm:pt>
    <dgm:pt modelId="{218CAA70-5C05-48AA-BC81-952FC945AFC7}" type="pres">
      <dgm:prSet presAssocID="{BE9EC555-D1E0-446F-8F58-DD635ECCF887}" presName="topArc2" presStyleLbl="parChTrans1D1" presStyleIdx="124" presStyleCnt="158"/>
      <dgm:spPr/>
    </dgm:pt>
    <dgm:pt modelId="{7ABD6188-2C39-4C1B-9C60-BEFCE8271435}" type="pres">
      <dgm:prSet presAssocID="{BE9EC555-D1E0-446F-8F58-DD635ECCF887}" presName="bottomArc2" presStyleLbl="parChTrans1D1" presStyleIdx="125" presStyleCnt="158"/>
      <dgm:spPr/>
    </dgm:pt>
    <dgm:pt modelId="{91FFA5EF-09A9-409D-A8BF-87F570A51185}" type="pres">
      <dgm:prSet presAssocID="{BE9EC555-D1E0-446F-8F58-DD635ECCF887}" presName="topConnNode2" presStyleLbl="node4" presStyleIdx="0" presStyleCnt="0"/>
      <dgm:spPr/>
    </dgm:pt>
    <dgm:pt modelId="{EC1CCEE9-E008-4317-9828-35CD7DDAA99A}" type="pres">
      <dgm:prSet presAssocID="{BE9EC555-D1E0-446F-8F58-DD635ECCF887}" presName="hierChild4" presStyleCnt="0"/>
      <dgm:spPr/>
    </dgm:pt>
    <dgm:pt modelId="{93537B5A-CC17-4E92-9A20-D54D34395E8E}" type="pres">
      <dgm:prSet presAssocID="{BE9EC555-D1E0-446F-8F58-DD635ECCF887}" presName="hierChild5" presStyleCnt="0"/>
      <dgm:spPr/>
    </dgm:pt>
    <dgm:pt modelId="{77B47FAA-02B1-4EF1-82DA-953E6DB7DFDE}" type="pres">
      <dgm:prSet presAssocID="{00FD31CD-BEBE-46A1-B882-AC9FC3A45FB6}" presName="Name28" presStyleLbl="parChTrans1D4" presStyleIdx="50" presStyleCnt="61"/>
      <dgm:spPr/>
    </dgm:pt>
    <dgm:pt modelId="{2A3E612A-56DA-477C-B8BE-B865DB6C8EA7}" type="pres">
      <dgm:prSet presAssocID="{176245A4-C5E6-4C74-B4A5-6C1926D062AA}" presName="hierRoot2" presStyleCnt="0">
        <dgm:presLayoutVars>
          <dgm:hierBranch val="init"/>
        </dgm:presLayoutVars>
      </dgm:prSet>
      <dgm:spPr/>
    </dgm:pt>
    <dgm:pt modelId="{E7A91AD3-8867-4561-8263-57A6E14BE04D}" type="pres">
      <dgm:prSet presAssocID="{176245A4-C5E6-4C74-B4A5-6C1926D062AA}" presName="rootComposite2" presStyleCnt="0"/>
      <dgm:spPr/>
    </dgm:pt>
    <dgm:pt modelId="{80FE7E8F-A97C-45E4-BF6A-2A90AEA2CE3D}" type="pres">
      <dgm:prSet presAssocID="{176245A4-C5E6-4C74-B4A5-6C1926D062AA}" presName="rootText2" presStyleLbl="alignAcc1" presStyleIdx="0" presStyleCnt="0">
        <dgm:presLayoutVars>
          <dgm:chPref val="3"/>
        </dgm:presLayoutVars>
      </dgm:prSet>
      <dgm:spPr/>
    </dgm:pt>
    <dgm:pt modelId="{1E870466-528C-402B-B48D-600CC20F9F27}" type="pres">
      <dgm:prSet presAssocID="{176245A4-C5E6-4C74-B4A5-6C1926D062AA}" presName="topArc2" presStyleLbl="parChTrans1D1" presStyleIdx="126" presStyleCnt="158"/>
      <dgm:spPr/>
    </dgm:pt>
    <dgm:pt modelId="{D132F72D-D396-4BB4-8426-BB1A9D1A07FC}" type="pres">
      <dgm:prSet presAssocID="{176245A4-C5E6-4C74-B4A5-6C1926D062AA}" presName="bottomArc2" presStyleLbl="parChTrans1D1" presStyleIdx="127" presStyleCnt="158"/>
      <dgm:spPr/>
    </dgm:pt>
    <dgm:pt modelId="{554DDB1E-938D-40D3-B779-904284AB1B86}" type="pres">
      <dgm:prSet presAssocID="{176245A4-C5E6-4C74-B4A5-6C1926D062AA}" presName="topConnNode2" presStyleLbl="node4" presStyleIdx="0" presStyleCnt="0"/>
      <dgm:spPr/>
    </dgm:pt>
    <dgm:pt modelId="{58B53068-ED95-470C-B5A7-85CAD5ECC06E}" type="pres">
      <dgm:prSet presAssocID="{176245A4-C5E6-4C74-B4A5-6C1926D062AA}" presName="hierChild4" presStyleCnt="0"/>
      <dgm:spPr/>
    </dgm:pt>
    <dgm:pt modelId="{062CBAFA-A260-4404-9C39-354D31700745}" type="pres">
      <dgm:prSet presAssocID="{176245A4-C5E6-4C74-B4A5-6C1926D062AA}" presName="hierChild5" presStyleCnt="0"/>
      <dgm:spPr/>
    </dgm:pt>
    <dgm:pt modelId="{87758FC5-72A9-4D76-8E4C-29B6FCA7719B}" type="pres">
      <dgm:prSet presAssocID="{B3FB3557-6945-4DDD-A660-F20CE9E6296E}" presName="Name28" presStyleLbl="parChTrans1D4" presStyleIdx="51" presStyleCnt="61"/>
      <dgm:spPr/>
    </dgm:pt>
    <dgm:pt modelId="{19B95047-59ED-43F6-86A3-CBA01AB3866F}" type="pres">
      <dgm:prSet presAssocID="{A5D345F4-FF7D-4F29-956E-9CFE8D5140C1}" presName="hierRoot2" presStyleCnt="0">
        <dgm:presLayoutVars>
          <dgm:hierBranch val="init"/>
        </dgm:presLayoutVars>
      </dgm:prSet>
      <dgm:spPr/>
    </dgm:pt>
    <dgm:pt modelId="{B8596908-5E70-4784-AE4E-67C125E28BCE}" type="pres">
      <dgm:prSet presAssocID="{A5D345F4-FF7D-4F29-956E-9CFE8D5140C1}" presName="rootComposite2" presStyleCnt="0"/>
      <dgm:spPr/>
    </dgm:pt>
    <dgm:pt modelId="{7280BE1B-4559-431E-8820-E90454E01776}" type="pres">
      <dgm:prSet presAssocID="{A5D345F4-FF7D-4F29-956E-9CFE8D5140C1}" presName="rootText2" presStyleLbl="alignAcc1" presStyleIdx="0" presStyleCnt="0">
        <dgm:presLayoutVars>
          <dgm:chPref val="3"/>
        </dgm:presLayoutVars>
      </dgm:prSet>
      <dgm:spPr/>
    </dgm:pt>
    <dgm:pt modelId="{015A8ED0-8BE1-4108-8CE1-2317892292FC}" type="pres">
      <dgm:prSet presAssocID="{A5D345F4-FF7D-4F29-956E-9CFE8D5140C1}" presName="topArc2" presStyleLbl="parChTrans1D1" presStyleIdx="128" presStyleCnt="158"/>
      <dgm:spPr/>
    </dgm:pt>
    <dgm:pt modelId="{FD3C9171-3527-4AF4-987C-86F7480FE152}" type="pres">
      <dgm:prSet presAssocID="{A5D345F4-FF7D-4F29-956E-9CFE8D5140C1}" presName="bottomArc2" presStyleLbl="parChTrans1D1" presStyleIdx="129" presStyleCnt="158"/>
      <dgm:spPr/>
    </dgm:pt>
    <dgm:pt modelId="{27CCEAAA-1199-4640-83B3-50DB2C9AC2E5}" type="pres">
      <dgm:prSet presAssocID="{A5D345F4-FF7D-4F29-956E-9CFE8D5140C1}" presName="topConnNode2" presStyleLbl="node4" presStyleIdx="0" presStyleCnt="0"/>
      <dgm:spPr/>
    </dgm:pt>
    <dgm:pt modelId="{A2E35240-41BF-4AA5-992C-0CF5D5747486}" type="pres">
      <dgm:prSet presAssocID="{A5D345F4-FF7D-4F29-956E-9CFE8D5140C1}" presName="hierChild4" presStyleCnt="0"/>
      <dgm:spPr/>
    </dgm:pt>
    <dgm:pt modelId="{010317C6-0DB0-4EEB-A741-470331DCF19E}" type="pres">
      <dgm:prSet presAssocID="{A5D345F4-FF7D-4F29-956E-9CFE8D5140C1}" presName="hierChild5" presStyleCnt="0"/>
      <dgm:spPr/>
    </dgm:pt>
    <dgm:pt modelId="{14E11F77-D8B4-4E36-BC63-B5978A585EE2}" type="pres">
      <dgm:prSet presAssocID="{5D51CF3B-85C8-43C6-A3C1-2328A1A8933C}" presName="Name28" presStyleLbl="parChTrans1D4" presStyleIdx="52" presStyleCnt="61"/>
      <dgm:spPr/>
    </dgm:pt>
    <dgm:pt modelId="{0F366BA1-51AB-4A64-9B71-0E3AB9CD5663}" type="pres">
      <dgm:prSet presAssocID="{2465C951-892F-4855-8D98-F47360D5651E}" presName="hierRoot2" presStyleCnt="0">
        <dgm:presLayoutVars>
          <dgm:hierBranch val="init"/>
        </dgm:presLayoutVars>
      </dgm:prSet>
      <dgm:spPr/>
    </dgm:pt>
    <dgm:pt modelId="{32CFBCD4-FEFF-4A08-837A-9266D4310CE8}" type="pres">
      <dgm:prSet presAssocID="{2465C951-892F-4855-8D98-F47360D5651E}" presName="rootComposite2" presStyleCnt="0"/>
      <dgm:spPr/>
    </dgm:pt>
    <dgm:pt modelId="{82772A57-9437-48BC-9750-D0DC5AA1DD96}" type="pres">
      <dgm:prSet presAssocID="{2465C951-892F-4855-8D98-F47360D5651E}" presName="rootText2" presStyleLbl="alignAcc1" presStyleIdx="0" presStyleCnt="0">
        <dgm:presLayoutVars>
          <dgm:chPref val="3"/>
        </dgm:presLayoutVars>
      </dgm:prSet>
      <dgm:spPr/>
    </dgm:pt>
    <dgm:pt modelId="{940FDD54-6BEB-4AFA-B0DD-A354F50E47E8}" type="pres">
      <dgm:prSet presAssocID="{2465C951-892F-4855-8D98-F47360D5651E}" presName="topArc2" presStyleLbl="parChTrans1D1" presStyleIdx="130" presStyleCnt="158"/>
      <dgm:spPr/>
    </dgm:pt>
    <dgm:pt modelId="{23DE7F63-E21C-4381-B515-C487A98B8A86}" type="pres">
      <dgm:prSet presAssocID="{2465C951-892F-4855-8D98-F47360D5651E}" presName="bottomArc2" presStyleLbl="parChTrans1D1" presStyleIdx="131" presStyleCnt="158"/>
      <dgm:spPr/>
    </dgm:pt>
    <dgm:pt modelId="{1B14F1A8-8660-4FA8-8B84-C1038D4D4670}" type="pres">
      <dgm:prSet presAssocID="{2465C951-892F-4855-8D98-F47360D5651E}" presName="topConnNode2" presStyleLbl="node4" presStyleIdx="0" presStyleCnt="0"/>
      <dgm:spPr/>
    </dgm:pt>
    <dgm:pt modelId="{763A3575-A607-43F1-8E58-17C933446B73}" type="pres">
      <dgm:prSet presAssocID="{2465C951-892F-4855-8D98-F47360D5651E}" presName="hierChild4" presStyleCnt="0"/>
      <dgm:spPr/>
    </dgm:pt>
    <dgm:pt modelId="{DD11D3AC-05E2-4916-99B4-D46D9A5A54C1}" type="pres">
      <dgm:prSet presAssocID="{2465C951-892F-4855-8D98-F47360D5651E}" presName="hierChild5" presStyleCnt="0"/>
      <dgm:spPr/>
    </dgm:pt>
    <dgm:pt modelId="{19D5C371-8C0C-4E8F-8122-5BE33C468A84}" type="pres">
      <dgm:prSet presAssocID="{1CA94EDE-B91D-4E0C-947D-8B23132F0318}" presName="Name28" presStyleLbl="parChTrans1D4" presStyleIdx="53" presStyleCnt="61"/>
      <dgm:spPr/>
    </dgm:pt>
    <dgm:pt modelId="{326D2FD3-4A3B-4074-B639-3CAF41749A27}" type="pres">
      <dgm:prSet presAssocID="{8DEFB42F-BDF3-4DCA-BA34-BB7105A3BC7E}" presName="hierRoot2" presStyleCnt="0">
        <dgm:presLayoutVars>
          <dgm:hierBranch val="init"/>
        </dgm:presLayoutVars>
      </dgm:prSet>
      <dgm:spPr/>
    </dgm:pt>
    <dgm:pt modelId="{E96EA249-379A-41F6-B6BB-FD4A82C403BF}" type="pres">
      <dgm:prSet presAssocID="{8DEFB42F-BDF3-4DCA-BA34-BB7105A3BC7E}" presName="rootComposite2" presStyleCnt="0"/>
      <dgm:spPr/>
    </dgm:pt>
    <dgm:pt modelId="{801D21ED-5705-4AFD-8602-0101654D0D1C}" type="pres">
      <dgm:prSet presAssocID="{8DEFB42F-BDF3-4DCA-BA34-BB7105A3BC7E}" presName="rootText2" presStyleLbl="alignAcc1" presStyleIdx="0" presStyleCnt="0">
        <dgm:presLayoutVars>
          <dgm:chPref val="3"/>
        </dgm:presLayoutVars>
      </dgm:prSet>
      <dgm:spPr/>
    </dgm:pt>
    <dgm:pt modelId="{4CD4186B-F86D-4678-9A50-59A6C0BD5E12}" type="pres">
      <dgm:prSet presAssocID="{8DEFB42F-BDF3-4DCA-BA34-BB7105A3BC7E}" presName="topArc2" presStyleLbl="parChTrans1D1" presStyleIdx="132" presStyleCnt="158"/>
      <dgm:spPr/>
    </dgm:pt>
    <dgm:pt modelId="{FA2C0A53-95BC-471E-81D3-6786EB510BEB}" type="pres">
      <dgm:prSet presAssocID="{8DEFB42F-BDF3-4DCA-BA34-BB7105A3BC7E}" presName="bottomArc2" presStyleLbl="parChTrans1D1" presStyleIdx="133" presStyleCnt="158"/>
      <dgm:spPr/>
    </dgm:pt>
    <dgm:pt modelId="{FFF557C1-BD0F-4ECC-AD4C-F68704A65B82}" type="pres">
      <dgm:prSet presAssocID="{8DEFB42F-BDF3-4DCA-BA34-BB7105A3BC7E}" presName="topConnNode2" presStyleLbl="node4" presStyleIdx="0" presStyleCnt="0"/>
      <dgm:spPr/>
    </dgm:pt>
    <dgm:pt modelId="{94EA6FB0-CF1E-4EFE-9516-436D2F73B8FD}" type="pres">
      <dgm:prSet presAssocID="{8DEFB42F-BDF3-4DCA-BA34-BB7105A3BC7E}" presName="hierChild4" presStyleCnt="0"/>
      <dgm:spPr/>
    </dgm:pt>
    <dgm:pt modelId="{D5C80FF5-AC5E-4693-8A72-71F450F9B99E}" type="pres">
      <dgm:prSet presAssocID="{8DEFB42F-BDF3-4DCA-BA34-BB7105A3BC7E}" presName="hierChild5" presStyleCnt="0"/>
      <dgm:spPr/>
    </dgm:pt>
    <dgm:pt modelId="{73416159-88C6-4712-ABC4-C43E43EB3D3C}" type="pres">
      <dgm:prSet presAssocID="{FC2DCFCC-07E1-4DDF-AB4B-530AB2ED640D}" presName="hierChild5" presStyleCnt="0"/>
      <dgm:spPr/>
    </dgm:pt>
    <dgm:pt modelId="{3834BA18-AFDA-4AA1-A082-B42D96A973B8}" type="pres">
      <dgm:prSet presAssocID="{AC594EED-BEA4-45DF-8691-B9CA0FCB697E}" presName="Name28" presStyleLbl="parChTrans1D3" presStyleIdx="10" presStyleCnt="12"/>
      <dgm:spPr/>
    </dgm:pt>
    <dgm:pt modelId="{BD37CBD4-234E-4873-9091-0746B2B41E73}" type="pres">
      <dgm:prSet presAssocID="{00874D62-43C8-423F-A788-AF864824F8AD}" presName="hierRoot2" presStyleCnt="0">
        <dgm:presLayoutVars>
          <dgm:hierBranch val="init"/>
        </dgm:presLayoutVars>
      </dgm:prSet>
      <dgm:spPr/>
    </dgm:pt>
    <dgm:pt modelId="{2F6DF752-C8B8-4BF7-A467-26D08A0212B6}" type="pres">
      <dgm:prSet presAssocID="{00874D62-43C8-423F-A788-AF864824F8AD}" presName="rootComposite2" presStyleCnt="0"/>
      <dgm:spPr/>
    </dgm:pt>
    <dgm:pt modelId="{4D822F19-622E-48F0-935D-40A89C458FE2}" type="pres">
      <dgm:prSet presAssocID="{00874D62-43C8-423F-A788-AF864824F8AD}" presName="rootText2" presStyleLbl="alignAcc1" presStyleIdx="0" presStyleCnt="0">
        <dgm:presLayoutVars>
          <dgm:chPref val="3"/>
        </dgm:presLayoutVars>
      </dgm:prSet>
      <dgm:spPr/>
    </dgm:pt>
    <dgm:pt modelId="{B13F7601-C7C9-44EB-8E38-B25CD34732B8}" type="pres">
      <dgm:prSet presAssocID="{00874D62-43C8-423F-A788-AF864824F8AD}" presName="topArc2" presStyleLbl="parChTrans1D1" presStyleIdx="134" presStyleCnt="158"/>
      <dgm:spPr/>
    </dgm:pt>
    <dgm:pt modelId="{DFC67ABB-3B21-4F7F-AC19-1D9CFC9C94F4}" type="pres">
      <dgm:prSet presAssocID="{00874D62-43C8-423F-A788-AF864824F8AD}" presName="bottomArc2" presStyleLbl="parChTrans1D1" presStyleIdx="135" presStyleCnt="158"/>
      <dgm:spPr/>
    </dgm:pt>
    <dgm:pt modelId="{4A67F799-4D99-4D70-81F4-6BDE64A37394}" type="pres">
      <dgm:prSet presAssocID="{00874D62-43C8-423F-A788-AF864824F8AD}" presName="topConnNode2" presStyleLbl="node3" presStyleIdx="0" presStyleCnt="0"/>
      <dgm:spPr/>
    </dgm:pt>
    <dgm:pt modelId="{66FD70C2-DBF3-446A-980A-40425B4CD2AF}" type="pres">
      <dgm:prSet presAssocID="{00874D62-43C8-423F-A788-AF864824F8AD}" presName="hierChild4" presStyleCnt="0"/>
      <dgm:spPr/>
    </dgm:pt>
    <dgm:pt modelId="{ACE51CF0-B27E-4007-B70B-9B2C0260E57A}" type="pres">
      <dgm:prSet presAssocID="{F53C908B-BC27-4EE5-9375-DC7B33A7C450}" presName="Name28" presStyleLbl="parChTrans1D4" presStyleIdx="54" presStyleCnt="61"/>
      <dgm:spPr/>
    </dgm:pt>
    <dgm:pt modelId="{A6B64534-BF53-4035-A195-8441753C3981}" type="pres">
      <dgm:prSet presAssocID="{67C8AE49-BE11-4FBE-B246-949A21B15185}" presName="hierRoot2" presStyleCnt="0">
        <dgm:presLayoutVars>
          <dgm:hierBranch val="init"/>
        </dgm:presLayoutVars>
      </dgm:prSet>
      <dgm:spPr/>
    </dgm:pt>
    <dgm:pt modelId="{408495D5-4A41-4C2E-B952-DAD59FD94723}" type="pres">
      <dgm:prSet presAssocID="{67C8AE49-BE11-4FBE-B246-949A21B15185}" presName="rootComposite2" presStyleCnt="0"/>
      <dgm:spPr/>
    </dgm:pt>
    <dgm:pt modelId="{CC2E6BB9-89AF-45C5-AE6D-6D7419453C1A}" type="pres">
      <dgm:prSet presAssocID="{67C8AE49-BE11-4FBE-B246-949A21B15185}" presName="rootText2" presStyleLbl="alignAcc1" presStyleIdx="0" presStyleCnt="0">
        <dgm:presLayoutVars>
          <dgm:chPref val="3"/>
        </dgm:presLayoutVars>
      </dgm:prSet>
      <dgm:spPr/>
    </dgm:pt>
    <dgm:pt modelId="{44008B3F-1736-43E3-B3D3-EF82DCE282EC}" type="pres">
      <dgm:prSet presAssocID="{67C8AE49-BE11-4FBE-B246-949A21B15185}" presName="topArc2" presStyleLbl="parChTrans1D1" presStyleIdx="136" presStyleCnt="158"/>
      <dgm:spPr/>
    </dgm:pt>
    <dgm:pt modelId="{98ECE399-07DD-4B05-8A36-94C75E337A4B}" type="pres">
      <dgm:prSet presAssocID="{67C8AE49-BE11-4FBE-B246-949A21B15185}" presName="bottomArc2" presStyleLbl="parChTrans1D1" presStyleIdx="137" presStyleCnt="158"/>
      <dgm:spPr/>
    </dgm:pt>
    <dgm:pt modelId="{2FC1FB37-8330-4CCA-A7C7-9A0BE2B87DEF}" type="pres">
      <dgm:prSet presAssocID="{67C8AE49-BE11-4FBE-B246-949A21B15185}" presName="topConnNode2" presStyleLbl="node4" presStyleIdx="0" presStyleCnt="0"/>
      <dgm:spPr/>
    </dgm:pt>
    <dgm:pt modelId="{EE3E3FC5-7835-4F34-BB59-75ED326CFC87}" type="pres">
      <dgm:prSet presAssocID="{67C8AE49-BE11-4FBE-B246-949A21B15185}" presName="hierChild4" presStyleCnt="0"/>
      <dgm:spPr/>
    </dgm:pt>
    <dgm:pt modelId="{0B660C75-8C8E-4A09-8EFC-BE6E939B3BBC}" type="pres">
      <dgm:prSet presAssocID="{67C8AE49-BE11-4FBE-B246-949A21B15185}" presName="hierChild5" presStyleCnt="0"/>
      <dgm:spPr/>
    </dgm:pt>
    <dgm:pt modelId="{CA8AA934-CF04-473A-920D-2CB5F868B2E7}" type="pres">
      <dgm:prSet presAssocID="{1350552E-A88E-490B-AA6F-448858CF7C10}" presName="Name28" presStyleLbl="parChTrans1D4" presStyleIdx="55" presStyleCnt="61"/>
      <dgm:spPr/>
    </dgm:pt>
    <dgm:pt modelId="{139C53E4-E7CB-46B9-B39F-A4DDD274FE96}" type="pres">
      <dgm:prSet presAssocID="{49959965-A837-45D7-B735-D8782FC09A61}" presName="hierRoot2" presStyleCnt="0">
        <dgm:presLayoutVars>
          <dgm:hierBranch val="init"/>
        </dgm:presLayoutVars>
      </dgm:prSet>
      <dgm:spPr/>
    </dgm:pt>
    <dgm:pt modelId="{2E6B5186-BB61-40D7-A7F2-57D679BCC176}" type="pres">
      <dgm:prSet presAssocID="{49959965-A837-45D7-B735-D8782FC09A61}" presName="rootComposite2" presStyleCnt="0"/>
      <dgm:spPr/>
    </dgm:pt>
    <dgm:pt modelId="{0EA68CE9-9C63-4A33-B9CB-D6F2C21FD72D}" type="pres">
      <dgm:prSet presAssocID="{49959965-A837-45D7-B735-D8782FC09A61}" presName="rootText2" presStyleLbl="alignAcc1" presStyleIdx="0" presStyleCnt="0">
        <dgm:presLayoutVars>
          <dgm:chPref val="3"/>
        </dgm:presLayoutVars>
      </dgm:prSet>
      <dgm:spPr/>
    </dgm:pt>
    <dgm:pt modelId="{1121242E-59D9-4B35-80FF-BD62B8342D02}" type="pres">
      <dgm:prSet presAssocID="{49959965-A837-45D7-B735-D8782FC09A61}" presName="topArc2" presStyleLbl="parChTrans1D1" presStyleIdx="138" presStyleCnt="158"/>
      <dgm:spPr/>
    </dgm:pt>
    <dgm:pt modelId="{B037DD4C-7642-4D99-8A47-9E4AFCB0322B}" type="pres">
      <dgm:prSet presAssocID="{49959965-A837-45D7-B735-D8782FC09A61}" presName="bottomArc2" presStyleLbl="parChTrans1D1" presStyleIdx="139" presStyleCnt="158"/>
      <dgm:spPr/>
    </dgm:pt>
    <dgm:pt modelId="{8C2F6AFD-185B-465C-8D1C-482F7D4E9083}" type="pres">
      <dgm:prSet presAssocID="{49959965-A837-45D7-B735-D8782FC09A61}" presName="topConnNode2" presStyleLbl="node4" presStyleIdx="0" presStyleCnt="0"/>
      <dgm:spPr/>
    </dgm:pt>
    <dgm:pt modelId="{16EB3168-A6F7-42E2-BF59-A5D453FE2A06}" type="pres">
      <dgm:prSet presAssocID="{49959965-A837-45D7-B735-D8782FC09A61}" presName="hierChild4" presStyleCnt="0"/>
      <dgm:spPr/>
    </dgm:pt>
    <dgm:pt modelId="{430D17CE-579C-469E-A7B7-39BFEAB1B966}" type="pres">
      <dgm:prSet presAssocID="{49959965-A837-45D7-B735-D8782FC09A61}" presName="hierChild5" presStyleCnt="0"/>
      <dgm:spPr/>
    </dgm:pt>
    <dgm:pt modelId="{E868CC2A-7E41-4D43-AD2D-C4659D16628C}" type="pres">
      <dgm:prSet presAssocID="{93ED7E42-BAB4-46BE-B75D-4DEC65D347C7}" presName="Name28" presStyleLbl="parChTrans1D4" presStyleIdx="56" presStyleCnt="61"/>
      <dgm:spPr/>
    </dgm:pt>
    <dgm:pt modelId="{1B255FCD-4353-4787-A830-8EB9B34BDB84}" type="pres">
      <dgm:prSet presAssocID="{AA9D4A16-9BCE-40F8-934F-20B4A78723DF}" presName="hierRoot2" presStyleCnt="0">
        <dgm:presLayoutVars>
          <dgm:hierBranch val="init"/>
        </dgm:presLayoutVars>
      </dgm:prSet>
      <dgm:spPr/>
    </dgm:pt>
    <dgm:pt modelId="{0DB89F34-F633-4AEA-9859-0999EB4C5814}" type="pres">
      <dgm:prSet presAssocID="{AA9D4A16-9BCE-40F8-934F-20B4A78723DF}" presName="rootComposite2" presStyleCnt="0"/>
      <dgm:spPr/>
    </dgm:pt>
    <dgm:pt modelId="{AF4DEF9C-30BA-49BF-AF94-DFCF3FC95C7D}" type="pres">
      <dgm:prSet presAssocID="{AA9D4A16-9BCE-40F8-934F-20B4A78723DF}" presName="rootText2" presStyleLbl="alignAcc1" presStyleIdx="0" presStyleCnt="0">
        <dgm:presLayoutVars>
          <dgm:chPref val="3"/>
        </dgm:presLayoutVars>
      </dgm:prSet>
      <dgm:spPr/>
    </dgm:pt>
    <dgm:pt modelId="{2D051BFD-2894-4574-A8F0-1A0B73BC3B78}" type="pres">
      <dgm:prSet presAssocID="{AA9D4A16-9BCE-40F8-934F-20B4A78723DF}" presName="topArc2" presStyleLbl="parChTrans1D1" presStyleIdx="140" presStyleCnt="158"/>
      <dgm:spPr/>
    </dgm:pt>
    <dgm:pt modelId="{A6CED736-6669-48DD-9675-9A86B1D94683}" type="pres">
      <dgm:prSet presAssocID="{AA9D4A16-9BCE-40F8-934F-20B4A78723DF}" presName="bottomArc2" presStyleLbl="parChTrans1D1" presStyleIdx="141" presStyleCnt="158"/>
      <dgm:spPr/>
    </dgm:pt>
    <dgm:pt modelId="{1E088822-C621-4139-990B-0AFC59B8ED6A}" type="pres">
      <dgm:prSet presAssocID="{AA9D4A16-9BCE-40F8-934F-20B4A78723DF}" presName="topConnNode2" presStyleLbl="node4" presStyleIdx="0" presStyleCnt="0"/>
      <dgm:spPr/>
    </dgm:pt>
    <dgm:pt modelId="{7F19D107-FCEC-4824-B053-7A9314DA6029}" type="pres">
      <dgm:prSet presAssocID="{AA9D4A16-9BCE-40F8-934F-20B4A78723DF}" presName="hierChild4" presStyleCnt="0"/>
      <dgm:spPr/>
    </dgm:pt>
    <dgm:pt modelId="{04DDE341-166F-46B3-BD29-9C31F4B34252}" type="pres">
      <dgm:prSet presAssocID="{AA9D4A16-9BCE-40F8-934F-20B4A78723DF}" presName="hierChild5" presStyleCnt="0"/>
      <dgm:spPr/>
    </dgm:pt>
    <dgm:pt modelId="{A1717EC2-CB60-4C18-9313-EBCAD06B0DED}" type="pres">
      <dgm:prSet presAssocID="{61ACA888-F469-49CD-8D43-A04F2EB0B465}" presName="Name28" presStyleLbl="parChTrans1D4" presStyleIdx="57" presStyleCnt="61"/>
      <dgm:spPr/>
    </dgm:pt>
    <dgm:pt modelId="{A37B0A48-03B9-440F-947F-8BB85E08D987}" type="pres">
      <dgm:prSet presAssocID="{CEB61560-5C53-4E60-B27A-72AAF0986C20}" presName="hierRoot2" presStyleCnt="0">
        <dgm:presLayoutVars>
          <dgm:hierBranch val="init"/>
        </dgm:presLayoutVars>
      </dgm:prSet>
      <dgm:spPr/>
    </dgm:pt>
    <dgm:pt modelId="{34D1E2CF-14D2-42AC-89C9-ED4C4870FED8}" type="pres">
      <dgm:prSet presAssocID="{CEB61560-5C53-4E60-B27A-72AAF0986C20}" presName="rootComposite2" presStyleCnt="0"/>
      <dgm:spPr/>
    </dgm:pt>
    <dgm:pt modelId="{B7F57C2B-A237-4597-9FF1-4F1EC983F202}" type="pres">
      <dgm:prSet presAssocID="{CEB61560-5C53-4E60-B27A-72AAF0986C20}" presName="rootText2" presStyleLbl="alignAcc1" presStyleIdx="0" presStyleCnt="0">
        <dgm:presLayoutVars>
          <dgm:chPref val="3"/>
        </dgm:presLayoutVars>
      </dgm:prSet>
      <dgm:spPr/>
    </dgm:pt>
    <dgm:pt modelId="{E69FAA35-0CE3-4798-9BEF-146E8F224477}" type="pres">
      <dgm:prSet presAssocID="{CEB61560-5C53-4E60-B27A-72AAF0986C20}" presName="topArc2" presStyleLbl="parChTrans1D1" presStyleIdx="142" presStyleCnt="158"/>
      <dgm:spPr/>
    </dgm:pt>
    <dgm:pt modelId="{A11DB5A1-D42B-494C-8DBF-E3206F08B900}" type="pres">
      <dgm:prSet presAssocID="{CEB61560-5C53-4E60-B27A-72AAF0986C20}" presName="bottomArc2" presStyleLbl="parChTrans1D1" presStyleIdx="143" presStyleCnt="158"/>
      <dgm:spPr/>
    </dgm:pt>
    <dgm:pt modelId="{E8F7CB64-E1AF-4DD9-8261-63DDABFA01B2}" type="pres">
      <dgm:prSet presAssocID="{CEB61560-5C53-4E60-B27A-72AAF0986C20}" presName="topConnNode2" presStyleLbl="node4" presStyleIdx="0" presStyleCnt="0"/>
      <dgm:spPr/>
    </dgm:pt>
    <dgm:pt modelId="{34F918EF-B6EA-47D6-85E6-FB5D732D4285}" type="pres">
      <dgm:prSet presAssocID="{CEB61560-5C53-4E60-B27A-72AAF0986C20}" presName="hierChild4" presStyleCnt="0"/>
      <dgm:spPr/>
    </dgm:pt>
    <dgm:pt modelId="{A077B6A6-BD6E-4118-A3FE-ACAA1FAB5EAE}" type="pres">
      <dgm:prSet presAssocID="{CEB61560-5C53-4E60-B27A-72AAF0986C20}" presName="hierChild5" presStyleCnt="0"/>
      <dgm:spPr/>
    </dgm:pt>
    <dgm:pt modelId="{73C9E87B-B535-446E-AF40-8EED6D509E99}" type="pres">
      <dgm:prSet presAssocID="{43CAA9C1-3893-4193-A010-AF31C12DAB57}" presName="Name28" presStyleLbl="parChTrans1D4" presStyleIdx="58" presStyleCnt="61"/>
      <dgm:spPr/>
    </dgm:pt>
    <dgm:pt modelId="{30177E10-0AA6-499A-A140-928E0FCB90EB}" type="pres">
      <dgm:prSet presAssocID="{AF2F8959-C629-4B23-83FC-05A9735953DB}" presName="hierRoot2" presStyleCnt="0">
        <dgm:presLayoutVars>
          <dgm:hierBranch val="init"/>
        </dgm:presLayoutVars>
      </dgm:prSet>
      <dgm:spPr/>
    </dgm:pt>
    <dgm:pt modelId="{48D6FFCC-DA72-4092-AB99-F36986652FB9}" type="pres">
      <dgm:prSet presAssocID="{AF2F8959-C629-4B23-83FC-05A9735953DB}" presName="rootComposite2" presStyleCnt="0"/>
      <dgm:spPr/>
    </dgm:pt>
    <dgm:pt modelId="{B50C6161-774C-4237-A1A2-145D688FBF80}" type="pres">
      <dgm:prSet presAssocID="{AF2F8959-C629-4B23-83FC-05A9735953DB}" presName="rootText2" presStyleLbl="alignAcc1" presStyleIdx="0" presStyleCnt="0">
        <dgm:presLayoutVars>
          <dgm:chPref val="3"/>
        </dgm:presLayoutVars>
      </dgm:prSet>
      <dgm:spPr/>
    </dgm:pt>
    <dgm:pt modelId="{F8F37F7B-9E7C-4177-92BD-356AB3F829CC}" type="pres">
      <dgm:prSet presAssocID="{AF2F8959-C629-4B23-83FC-05A9735953DB}" presName="topArc2" presStyleLbl="parChTrans1D1" presStyleIdx="144" presStyleCnt="158"/>
      <dgm:spPr/>
    </dgm:pt>
    <dgm:pt modelId="{3CA9664A-9DAB-4BC0-BDC7-B26F1BC689BF}" type="pres">
      <dgm:prSet presAssocID="{AF2F8959-C629-4B23-83FC-05A9735953DB}" presName="bottomArc2" presStyleLbl="parChTrans1D1" presStyleIdx="145" presStyleCnt="158"/>
      <dgm:spPr/>
    </dgm:pt>
    <dgm:pt modelId="{C6712D57-3007-4389-8415-4D7911FF9C32}" type="pres">
      <dgm:prSet presAssocID="{AF2F8959-C629-4B23-83FC-05A9735953DB}" presName="topConnNode2" presStyleLbl="node4" presStyleIdx="0" presStyleCnt="0"/>
      <dgm:spPr/>
    </dgm:pt>
    <dgm:pt modelId="{8A37CCD7-3E99-434D-916E-16CADAFFC473}" type="pres">
      <dgm:prSet presAssocID="{AF2F8959-C629-4B23-83FC-05A9735953DB}" presName="hierChild4" presStyleCnt="0"/>
      <dgm:spPr/>
    </dgm:pt>
    <dgm:pt modelId="{B225B842-D4F3-47DC-9644-4A98D52D168E}" type="pres">
      <dgm:prSet presAssocID="{AF2F8959-C629-4B23-83FC-05A9735953DB}" presName="hierChild5" presStyleCnt="0"/>
      <dgm:spPr/>
    </dgm:pt>
    <dgm:pt modelId="{F99388E6-C202-4393-A4C4-3256503A0CBD}" type="pres">
      <dgm:prSet presAssocID="{86CAB105-9643-40D8-B35F-C89D6CF42AF2}" presName="Name28" presStyleLbl="parChTrans1D4" presStyleIdx="59" presStyleCnt="61"/>
      <dgm:spPr/>
    </dgm:pt>
    <dgm:pt modelId="{44B477B7-1FF1-413D-8B79-9858CB53BA82}" type="pres">
      <dgm:prSet presAssocID="{DEF5CEA9-DB56-459A-97F3-FF969EE6E0FD}" presName="hierRoot2" presStyleCnt="0">
        <dgm:presLayoutVars>
          <dgm:hierBranch val="init"/>
        </dgm:presLayoutVars>
      </dgm:prSet>
      <dgm:spPr/>
    </dgm:pt>
    <dgm:pt modelId="{FE747C3D-136B-4F35-BF13-B0A06D7E44D2}" type="pres">
      <dgm:prSet presAssocID="{DEF5CEA9-DB56-459A-97F3-FF969EE6E0FD}" presName="rootComposite2" presStyleCnt="0"/>
      <dgm:spPr/>
    </dgm:pt>
    <dgm:pt modelId="{76D3C7FA-BD0B-4256-AF6E-36872B89857B}" type="pres">
      <dgm:prSet presAssocID="{DEF5CEA9-DB56-459A-97F3-FF969EE6E0FD}" presName="rootText2" presStyleLbl="alignAcc1" presStyleIdx="0" presStyleCnt="0">
        <dgm:presLayoutVars>
          <dgm:chPref val="3"/>
        </dgm:presLayoutVars>
      </dgm:prSet>
      <dgm:spPr/>
    </dgm:pt>
    <dgm:pt modelId="{A2A57593-4D5B-4605-9A7D-C128974C7FB7}" type="pres">
      <dgm:prSet presAssocID="{DEF5CEA9-DB56-459A-97F3-FF969EE6E0FD}" presName="topArc2" presStyleLbl="parChTrans1D1" presStyleIdx="146" presStyleCnt="158"/>
      <dgm:spPr/>
    </dgm:pt>
    <dgm:pt modelId="{EB8B9977-DDD5-4485-9321-DAD1728BA209}" type="pres">
      <dgm:prSet presAssocID="{DEF5CEA9-DB56-459A-97F3-FF969EE6E0FD}" presName="bottomArc2" presStyleLbl="parChTrans1D1" presStyleIdx="147" presStyleCnt="158"/>
      <dgm:spPr/>
    </dgm:pt>
    <dgm:pt modelId="{3FDE386D-50DE-46F0-B56B-2C65F5441877}" type="pres">
      <dgm:prSet presAssocID="{DEF5CEA9-DB56-459A-97F3-FF969EE6E0FD}" presName="topConnNode2" presStyleLbl="node4" presStyleIdx="0" presStyleCnt="0"/>
      <dgm:spPr/>
    </dgm:pt>
    <dgm:pt modelId="{62F41B40-C2C4-483A-9D71-2FB516733DFD}" type="pres">
      <dgm:prSet presAssocID="{DEF5CEA9-DB56-459A-97F3-FF969EE6E0FD}" presName="hierChild4" presStyleCnt="0"/>
      <dgm:spPr/>
    </dgm:pt>
    <dgm:pt modelId="{952A48A2-FAFA-409D-BF9A-056300991FD5}" type="pres">
      <dgm:prSet presAssocID="{DEF5CEA9-DB56-459A-97F3-FF969EE6E0FD}" presName="hierChild5" presStyleCnt="0"/>
      <dgm:spPr/>
    </dgm:pt>
    <dgm:pt modelId="{D5EDEB1B-AFB8-4F3F-A105-CF3709606D28}" type="pres">
      <dgm:prSet presAssocID="{00874D62-43C8-423F-A788-AF864824F8AD}" presName="hierChild5" presStyleCnt="0"/>
      <dgm:spPr/>
    </dgm:pt>
    <dgm:pt modelId="{C6614673-4578-4819-AAD1-C6A9D892C223}" type="pres">
      <dgm:prSet presAssocID="{3E6BBF24-29E1-40AF-9A16-4E3B711B9E29}" presName="hierChild5" presStyleCnt="0"/>
      <dgm:spPr/>
    </dgm:pt>
    <dgm:pt modelId="{FF4B7936-2CAC-4547-ABF7-EE951ADB5CC1}" type="pres">
      <dgm:prSet presAssocID="{47705782-1990-44A0-948B-893E2413D025}" presName="Name28" presStyleLbl="parChTrans1D2" presStyleIdx="2" presStyleCnt="5"/>
      <dgm:spPr/>
    </dgm:pt>
    <dgm:pt modelId="{094CB697-E6B9-4CE6-9781-D295E213A4F8}" type="pres">
      <dgm:prSet presAssocID="{694E3288-BAA6-4628-9C86-50F65DF48E74}" presName="hierRoot2" presStyleCnt="0">
        <dgm:presLayoutVars>
          <dgm:hierBranch val="init"/>
        </dgm:presLayoutVars>
      </dgm:prSet>
      <dgm:spPr/>
    </dgm:pt>
    <dgm:pt modelId="{4BAC3EAF-DAD5-4AC0-A09E-A93AEC355572}" type="pres">
      <dgm:prSet presAssocID="{694E3288-BAA6-4628-9C86-50F65DF48E74}" presName="rootComposite2" presStyleCnt="0"/>
      <dgm:spPr/>
    </dgm:pt>
    <dgm:pt modelId="{0579E208-AE19-4950-837D-23652174999E}" type="pres">
      <dgm:prSet presAssocID="{694E3288-BAA6-4628-9C86-50F65DF48E74}" presName="rootText2" presStyleLbl="alignAcc1" presStyleIdx="0" presStyleCnt="0" custLinFactY="-206530" custLinFactNeighborX="17401" custLinFactNeighborY="-300000">
        <dgm:presLayoutVars>
          <dgm:chPref val="3"/>
        </dgm:presLayoutVars>
      </dgm:prSet>
      <dgm:spPr/>
    </dgm:pt>
    <dgm:pt modelId="{5279C01A-B477-4399-A6E7-7FD34324933B}" type="pres">
      <dgm:prSet presAssocID="{694E3288-BAA6-4628-9C86-50F65DF48E74}" presName="topArc2" presStyleLbl="parChTrans1D1" presStyleIdx="148" presStyleCnt="158"/>
      <dgm:spPr/>
    </dgm:pt>
    <dgm:pt modelId="{D25BFCAC-4056-4E6A-B2CB-E6C6B47E4468}" type="pres">
      <dgm:prSet presAssocID="{694E3288-BAA6-4628-9C86-50F65DF48E74}" presName="bottomArc2" presStyleLbl="parChTrans1D1" presStyleIdx="149" presStyleCnt="158"/>
      <dgm:spPr/>
    </dgm:pt>
    <dgm:pt modelId="{4F042EBE-B20A-4124-A7BE-4970DBCF320A}" type="pres">
      <dgm:prSet presAssocID="{694E3288-BAA6-4628-9C86-50F65DF48E74}" presName="topConnNode2" presStyleLbl="node2" presStyleIdx="0" presStyleCnt="0"/>
      <dgm:spPr/>
    </dgm:pt>
    <dgm:pt modelId="{DAA0A229-FB8C-442B-8339-82C2FA7FD33D}" type="pres">
      <dgm:prSet presAssocID="{694E3288-BAA6-4628-9C86-50F65DF48E74}" presName="hierChild4" presStyleCnt="0"/>
      <dgm:spPr/>
    </dgm:pt>
    <dgm:pt modelId="{1F6A2C7E-B88A-4962-A5BD-2D432E58E083}" type="pres">
      <dgm:prSet presAssocID="{694E3288-BAA6-4628-9C86-50F65DF48E74}" presName="hierChild5" presStyleCnt="0"/>
      <dgm:spPr/>
    </dgm:pt>
    <dgm:pt modelId="{BD474166-5632-4511-9B8B-6B275372704E}" type="pres">
      <dgm:prSet presAssocID="{635CCAAF-36A8-4589-BB72-38750FDBD40E}" presName="Name28" presStyleLbl="parChTrans1D2" presStyleIdx="3" presStyleCnt="5"/>
      <dgm:spPr/>
    </dgm:pt>
    <dgm:pt modelId="{231A8C18-016D-4FF5-8E0A-99E69DE72237}" type="pres">
      <dgm:prSet presAssocID="{93473B04-AE02-4A53-9E00-B87120763BF9}" presName="hierRoot2" presStyleCnt="0">
        <dgm:presLayoutVars>
          <dgm:hierBranch/>
        </dgm:presLayoutVars>
      </dgm:prSet>
      <dgm:spPr/>
    </dgm:pt>
    <dgm:pt modelId="{3874D991-63D6-44A4-BB21-BD1DC4416B00}" type="pres">
      <dgm:prSet presAssocID="{93473B04-AE02-4A53-9E00-B87120763BF9}" presName="rootComposite2" presStyleCnt="0"/>
      <dgm:spPr/>
    </dgm:pt>
    <dgm:pt modelId="{227CD00C-C239-47B3-930B-2D7A44E337A7}" type="pres">
      <dgm:prSet presAssocID="{93473B04-AE02-4A53-9E00-B87120763BF9}" presName="rootText2" presStyleLbl="alignAcc1" presStyleIdx="0" presStyleCnt="0" custLinFactY="-100000" custLinFactNeighborX="-24139" custLinFactNeighborY="-178187">
        <dgm:presLayoutVars>
          <dgm:chPref val="3"/>
        </dgm:presLayoutVars>
      </dgm:prSet>
      <dgm:spPr/>
    </dgm:pt>
    <dgm:pt modelId="{5D528396-61A3-4FC1-B3E1-02C24FC58AE7}" type="pres">
      <dgm:prSet presAssocID="{93473B04-AE02-4A53-9E00-B87120763BF9}" presName="topArc2" presStyleLbl="parChTrans1D1" presStyleIdx="150" presStyleCnt="158"/>
      <dgm:spPr/>
    </dgm:pt>
    <dgm:pt modelId="{30D3F0E2-60D6-434F-AA20-DF21D2E8DB77}" type="pres">
      <dgm:prSet presAssocID="{93473B04-AE02-4A53-9E00-B87120763BF9}" presName="bottomArc2" presStyleLbl="parChTrans1D1" presStyleIdx="151" presStyleCnt="158"/>
      <dgm:spPr/>
    </dgm:pt>
    <dgm:pt modelId="{1885C675-9B55-4FF3-B1A8-17341E442C3A}" type="pres">
      <dgm:prSet presAssocID="{93473B04-AE02-4A53-9E00-B87120763BF9}" presName="topConnNode2" presStyleLbl="node2" presStyleIdx="0" presStyleCnt="0"/>
      <dgm:spPr/>
    </dgm:pt>
    <dgm:pt modelId="{2189271D-FCC4-49F9-84F9-392E3FFB234F}" type="pres">
      <dgm:prSet presAssocID="{93473B04-AE02-4A53-9E00-B87120763BF9}" presName="hierChild4" presStyleCnt="0"/>
      <dgm:spPr/>
    </dgm:pt>
    <dgm:pt modelId="{5C27BF22-D9E7-40B1-B488-8EAC1B707A88}" type="pres">
      <dgm:prSet presAssocID="{458CFE24-9E56-42DD-AC47-D45525316926}" presName="Name28" presStyleLbl="parChTrans1D3" presStyleIdx="11" presStyleCnt="12"/>
      <dgm:spPr/>
    </dgm:pt>
    <dgm:pt modelId="{AF9EEF2F-1E32-4C59-B097-BB8611B40CEC}" type="pres">
      <dgm:prSet presAssocID="{3CD708A6-8BF5-4730-AE80-BF6EC48CE5F7}" presName="hierRoot2" presStyleCnt="0">
        <dgm:presLayoutVars>
          <dgm:hierBranch/>
        </dgm:presLayoutVars>
      </dgm:prSet>
      <dgm:spPr/>
    </dgm:pt>
    <dgm:pt modelId="{A3B181EF-BF46-445F-ADA5-B3295348B0C7}" type="pres">
      <dgm:prSet presAssocID="{3CD708A6-8BF5-4730-AE80-BF6EC48CE5F7}" presName="rootComposite2" presStyleCnt="0"/>
      <dgm:spPr/>
    </dgm:pt>
    <dgm:pt modelId="{0124FCD3-C988-474A-87D9-A2FE1AA34729}" type="pres">
      <dgm:prSet presAssocID="{3CD708A6-8BF5-4730-AE80-BF6EC48CE5F7}" presName="rootText2" presStyleLbl="alignAcc1" presStyleIdx="0" presStyleCnt="0" custLinFactY="-100000" custLinFactNeighborX="-24079" custLinFactNeighborY="-150776">
        <dgm:presLayoutVars>
          <dgm:chPref val="3"/>
        </dgm:presLayoutVars>
      </dgm:prSet>
      <dgm:spPr/>
    </dgm:pt>
    <dgm:pt modelId="{A3FF1270-5A42-4668-9D5D-85FB06F8163C}" type="pres">
      <dgm:prSet presAssocID="{3CD708A6-8BF5-4730-AE80-BF6EC48CE5F7}" presName="topArc2" presStyleLbl="parChTrans1D1" presStyleIdx="152" presStyleCnt="158"/>
      <dgm:spPr/>
    </dgm:pt>
    <dgm:pt modelId="{2C0243A9-4E10-4B77-9A82-BB8CC8BA4EEB}" type="pres">
      <dgm:prSet presAssocID="{3CD708A6-8BF5-4730-AE80-BF6EC48CE5F7}" presName="bottomArc2" presStyleLbl="parChTrans1D1" presStyleIdx="153" presStyleCnt="158"/>
      <dgm:spPr/>
    </dgm:pt>
    <dgm:pt modelId="{E8EA8A22-0E5F-43EA-810F-A5FEE39B857F}" type="pres">
      <dgm:prSet presAssocID="{3CD708A6-8BF5-4730-AE80-BF6EC48CE5F7}" presName="topConnNode2" presStyleLbl="node3" presStyleIdx="0" presStyleCnt="0"/>
      <dgm:spPr/>
    </dgm:pt>
    <dgm:pt modelId="{BAFE95D8-8A91-474C-9EEF-F2E25BED071B}" type="pres">
      <dgm:prSet presAssocID="{3CD708A6-8BF5-4730-AE80-BF6EC48CE5F7}" presName="hierChild4" presStyleCnt="0"/>
      <dgm:spPr/>
    </dgm:pt>
    <dgm:pt modelId="{95E748F9-60B9-4740-AC6C-C769A0E57D42}" type="pres">
      <dgm:prSet presAssocID="{169D8CD9-9FB7-48FE-81B1-706D88A0F877}" presName="Name28" presStyleLbl="parChTrans1D4" presStyleIdx="60" presStyleCnt="61"/>
      <dgm:spPr/>
    </dgm:pt>
    <dgm:pt modelId="{0E884AC3-B49B-4E4D-AD76-12A943CE7CDD}" type="pres">
      <dgm:prSet presAssocID="{2EEFB708-4F60-4137-AE89-22ECCA4C9826}" presName="hierRoot2" presStyleCnt="0">
        <dgm:presLayoutVars>
          <dgm:hierBranch/>
        </dgm:presLayoutVars>
      </dgm:prSet>
      <dgm:spPr/>
    </dgm:pt>
    <dgm:pt modelId="{A5B4D651-2A3A-4C92-BA22-E53CF8D4BC84}" type="pres">
      <dgm:prSet presAssocID="{2EEFB708-4F60-4137-AE89-22ECCA4C9826}" presName="rootComposite2" presStyleCnt="0"/>
      <dgm:spPr/>
    </dgm:pt>
    <dgm:pt modelId="{7DF99F54-C88C-4F8C-92BE-2332A716B088}" type="pres">
      <dgm:prSet presAssocID="{2EEFB708-4F60-4137-AE89-22ECCA4C9826}" presName="rootText2" presStyleLbl="alignAcc1" presStyleIdx="0" presStyleCnt="0" custScaleX="119720" custLinFactY="-93642" custLinFactNeighborX="-24370" custLinFactNeighborY="-100000">
        <dgm:presLayoutVars>
          <dgm:chPref val="3"/>
        </dgm:presLayoutVars>
      </dgm:prSet>
      <dgm:spPr/>
    </dgm:pt>
    <dgm:pt modelId="{1C92AF9E-4BC8-42A3-8962-CD7633F41762}" type="pres">
      <dgm:prSet presAssocID="{2EEFB708-4F60-4137-AE89-22ECCA4C9826}" presName="topArc2" presStyleLbl="parChTrans1D1" presStyleIdx="154" presStyleCnt="158"/>
      <dgm:spPr/>
    </dgm:pt>
    <dgm:pt modelId="{4CDA0A4E-756F-4E65-82AA-505B9BCAB9EF}" type="pres">
      <dgm:prSet presAssocID="{2EEFB708-4F60-4137-AE89-22ECCA4C9826}" presName="bottomArc2" presStyleLbl="parChTrans1D1" presStyleIdx="155" presStyleCnt="158"/>
      <dgm:spPr/>
    </dgm:pt>
    <dgm:pt modelId="{B06D1C7B-484D-48DD-8AB6-786FCB69682D}" type="pres">
      <dgm:prSet presAssocID="{2EEFB708-4F60-4137-AE89-22ECCA4C9826}" presName="topConnNode2" presStyleLbl="node4" presStyleIdx="0" presStyleCnt="0"/>
      <dgm:spPr/>
    </dgm:pt>
    <dgm:pt modelId="{907B2AAE-824D-452D-9C14-F034A2AD2E23}" type="pres">
      <dgm:prSet presAssocID="{2EEFB708-4F60-4137-AE89-22ECCA4C9826}" presName="hierChild4" presStyleCnt="0"/>
      <dgm:spPr/>
    </dgm:pt>
    <dgm:pt modelId="{CBB9A035-6ACA-402D-8FCB-F418465CA21B}" type="pres">
      <dgm:prSet presAssocID="{2EEFB708-4F60-4137-AE89-22ECCA4C9826}" presName="hierChild5" presStyleCnt="0"/>
      <dgm:spPr/>
    </dgm:pt>
    <dgm:pt modelId="{9506F649-3D94-4A96-960E-59C3AB5E83EA}" type="pres">
      <dgm:prSet presAssocID="{3CD708A6-8BF5-4730-AE80-BF6EC48CE5F7}" presName="hierChild5" presStyleCnt="0"/>
      <dgm:spPr/>
    </dgm:pt>
    <dgm:pt modelId="{FA0460C1-0756-47D7-BB58-76636887CDB1}" type="pres">
      <dgm:prSet presAssocID="{93473B04-AE02-4A53-9E00-B87120763BF9}" presName="hierChild5" presStyleCnt="0"/>
      <dgm:spPr/>
    </dgm:pt>
    <dgm:pt modelId="{91197B6C-2CC6-4CDA-93FA-167ED4F09EC4}" type="pres">
      <dgm:prSet presAssocID="{D80C6111-7C38-41AA-BECB-ADDD201A4649}" presName="hierChild3" presStyleCnt="0"/>
      <dgm:spPr/>
    </dgm:pt>
    <dgm:pt modelId="{898E1C6E-2A59-40EE-BBCD-50111834AEBA}" type="pres">
      <dgm:prSet presAssocID="{75793474-95D1-41CB-84C4-2B6118EF85CA}" presName="Name101" presStyleLbl="parChTrans1D2" presStyleIdx="4" presStyleCnt="5"/>
      <dgm:spPr/>
    </dgm:pt>
    <dgm:pt modelId="{29DB3870-EBEA-445B-B16B-C10219E6D93F}" type="pres">
      <dgm:prSet presAssocID="{1566F7B7-8A01-4A39-8247-A58BD877E134}" presName="hierRoot3" presStyleCnt="0">
        <dgm:presLayoutVars>
          <dgm:hierBranch val="init"/>
        </dgm:presLayoutVars>
      </dgm:prSet>
      <dgm:spPr/>
    </dgm:pt>
    <dgm:pt modelId="{B8E15760-1B7A-439A-AD37-D80367486F09}" type="pres">
      <dgm:prSet presAssocID="{1566F7B7-8A01-4A39-8247-A58BD877E134}" presName="rootComposite3" presStyleCnt="0"/>
      <dgm:spPr/>
    </dgm:pt>
    <dgm:pt modelId="{A072F05E-B73B-4BAC-8726-49A0440431EB}" type="pres">
      <dgm:prSet presAssocID="{1566F7B7-8A01-4A39-8247-A58BD877E134}" presName="rootText3" presStyleLbl="alignAcc1" presStyleIdx="0" presStyleCnt="0" custLinFactX="-46900" custLinFactY="-115571" custLinFactNeighborX="-100000" custLinFactNeighborY="-200000">
        <dgm:presLayoutVars>
          <dgm:chPref val="3"/>
        </dgm:presLayoutVars>
      </dgm:prSet>
      <dgm:spPr/>
    </dgm:pt>
    <dgm:pt modelId="{B6FBAB6F-795E-44D9-914C-143C9F28E060}" type="pres">
      <dgm:prSet presAssocID="{1566F7B7-8A01-4A39-8247-A58BD877E134}" presName="topArc3" presStyleLbl="parChTrans1D1" presStyleIdx="156" presStyleCnt="158"/>
      <dgm:spPr/>
    </dgm:pt>
    <dgm:pt modelId="{DF6A99EB-AF8A-418E-879C-1DF2F12D1199}" type="pres">
      <dgm:prSet presAssocID="{1566F7B7-8A01-4A39-8247-A58BD877E134}" presName="bottomArc3" presStyleLbl="parChTrans1D1" presStyleIdx="157" presStyleCnt="158"/>
      <dgm:spPr/>
    </dgm:pt>
    <dgm:pt modelId="{B74AAF7C-78BC-4AA4-92E5-8D73BEB7EC5C}" type="pres">
      <dgm:prSet presAssocID="{1566F7B7-8A01-4A39-8247-A58BD877E134}" presName="topConnNode3" presStyleLbl="asst1" presStyleIdx="0" presStyleCnt="0"/>
      <dgm:spPr/>
    </dgm:pt>
    <dgm:pt modelId="{642D0915-9760-4AAA-A515-663C3B9926A0}" type="pres">
      <dgm:prSet presAssocID="{1566F7B7-8A01-4A39-8247-A58BD877E134}" presName="hierChild6" presStyleCnt="0"/>
      <dgm:spPr/>
    </dgm:pt>
    <dgm:pt modelId="{3A221F7B-51B5-4A76-9A8D-8B76F2F1F28E}" type="pres">
      <dgm:prSet presAssocID="{1566F7B7-8A01-4A39-8247-A58BD877E134}" presName="hierChild7" presStyleCnt="0"/>
      <dgm:spPr/>
    </dgm:pt>
  </dgm:ptLst>
  <dgm:cxnLst>
    <dgm:cxn modelId="{C5856A01-2AC8-4AA6-8DE7-4B8C1223396F}" srcId="{5D9935BD-A6CF-4F62-9B69-6EDAB1BA869A}" destId="{1DBFD3EB-431E-4122-ACAE-5DA234455E6B}" srcOrd="4" destOrd="0" parTransId="{FF8B49C4-1364-4025-B342-8F11B49A7C6A}" sibTransId="{74529ED8-DC64-4906-BDC1-4F480F83FC0C}"/>
    <dgm:cxn modelId="{24565301-F287-4B9E-8A58-EE2489077224}" type="presOf" srcId="{13C67E75-98EF-46FC-8128-99AFE806387C}" destId="{1E71379A-37D8-40D4-A09C-18E9BA63E40B}" srcOrd="0" destOrd="0" presId="urn:microsoft.com/office/officeart/2008/layout/HalfCircleOrganizationChart"/>
    <dgm:cxn modelId="{9DBA2A03-C17D-4A4E-A85C-F0448B03AAF1}" type="presOf" srcId="{458CFE24-9E56-42DD-AC47-D45525316926}" destId="{5C27BF22-D9E7-40B1-B488-8EAC1B707A88}" srcOrd="0" destOrd="0" presId="urn:microsoft.com/office/officeart/2008/layout/HalfCircleOrganizationChart"/>
    <dgm:cxn modelId="{C8EC3803-AB92-4C69-9EF6-B6DBD17BA50B}" type="presOf" srcId="{33F29C0F-F2A7-430C-9A78-0DA7EC3A6D81}" destId="{EE08ECE6-9D8D-48E8-86A2-2811B2530BC0}" srcOrd="1" destOrd="0" presId="urn:microsoft.com/office/officeart/2008/layout/HalfCircleOrganizationChart"/>
    <dgm:cxn modelId="{57AC7C03-7F85-4C1B-B053-2C6E0C838184}" type="presOf" srcId="{A0546348-2D2E-4C0C-B768-C5D52EB4C869}" destId="{AB409721-38C3-4029-ADFE-90CE3BC835F9}" srcOrd="0" destOrd="0" presId="urn:microsoft.com/office/officeart/2008/layout/HalfCircleOrganizationChart"/>
    <dgm:cxn modelId="{C29CE603-45DD-4D69-93EB-211379557DE7}" type="presOf" srcId="{F5C316BC-43B1-4B02-9450-7CCB92E82AAB}" destId="{D934F30C-8698-4B86-BD0B-EA14607440E0}" srcOrd="1" destOrd="0" presId="urn:microsoft.com/office/officeart/2008/layout/HalfCircleOrganizationChart"/>
    <dgm:cxn modelId="{B3F94A04-A684-4C77-BA9C-47C718EBEFD6}" type="presOf" srcId="{D4D225F2-7692-4AF9-96AE-30C0E2FFAD4F}" destId="{611B7080-89C6-474B-929A-CB236B5159CE}" srcOrd="0" destOrd="0" presId="urn:microsoft.com/office/officeart/2008/layout/HalfCircleOrganizationChart"/>
    <dgm:cxn modelId="{498C7705-687A-4B84-9E83-5FDAB05815BA}" srcId="{78B4B755-DE7F-49BB-B7A2-DD658E374A33}" destId="{293530C0-0306-4E61-9E0A-26FD6377B7CC}" srcOrd="0" destOrd="0" parTransId="{13B723B3-DDEE-487F-B506-A9F93D08DEEC}" sibTransId="{E434750D-291F-4D1D-A974-0A84579F536D}"/>
    <dgm:cxn modelId="{682E8705-9A59-449D-BA0C-D40C1EA337DF}" srcId="{D80C6111-7C38-41AA-BECB-ADDD201A4649}" destId="{C04B3C3F-E187-4D88-965F-6B0E58A90915}" srcOrd="0" destOrd="0" parTransId="{CFC7D348-7535-44AD-84D8-EDEDA7408924}" sibTransId="{2813379C-2031-487F-BF84-5BACD556DF2B}"/>
    <dgm:cxn modelId="{2A14E306-6082-442F-8E8A-D3CE9BBEE675}" type="presOf" srcId="{AC594EED-BEA4-45DF-8691-B9CA0FCB697E}" destId="{3834BA18-AFDA-4AA1-A082-B42D96A973B8}" srcOrd="0" destOrd="0" presId="urn:microsoft.com/office/officeart/2008/layout/HalfCircleOrganizationChart"/>
    <dgm:cxn modelId="{39E5FF06-2170-4165-A05B-E9C7E72648BD}" type="presOf" srcId="{F53C908B-BC27-4EE5-9375-DC7B33A7C450}" destId="{ACE51CF0-B27E-4007-B70B-9B2C0260E57A}" srcOrd="0" destOrd="0" presId="urn:microsoft.com/office/officeart/2008/layout/HalfCircleOrganizationChart"/>
    <dgm:cxn modelId="{DFC19F07-BFA7-4807-B5D4-1D100EBAAA01}" type="presOf" srcId="{F6B5B2E9-0BE6-4BDA-A7C8-487829697120}" destId="{A34D3FA1-659C-4092-95BB-AFDB7EC1A05A}" srcOrd="0" destOrd="0" presId="urn:microsoft.com/office/officeart/2008/layout/HalfCircleOrganizationChart"/>
    <dgm:cxn modelId="{70BEF407-C00F-4110-9CB6-A0A4D2113C78}" type="presOf" srcId="{F19B2A76-175E-4F2B-8A8E-31BB65921B10}" destId="{C1553484-BA84-48A8-BA43-AC586EDBD645}" srcOrd="1" destOrd="0" presId="urn:microsoft.com/office/officeart/2008/layout/HalfCircleOrganizationChart"/>
    <dgm:cxn modelId="{BCDDAF09-5BE9-4EE7-BA67-79800F45CF2C}" type="presOf" srcId="{8DA2F769-FC32-4F97-A020-03DDF056DD35}" destId="{E2A19C12-B64B-4D56-94D5-141EEEBB05C2}" srcOrd="0" destOrd="0" presId="urn:microsoft.com/office/officeart/2008/layout/HalfCircleOrganizationChart"/>
    <dgm:cxn modelId="{4405B40B-1A00-4439-9590-90FEBDD0D4B2}" type="presOf" srcId="{B4CEA70C-0B28-48BD-B0A8-5CD1ADB80909}" destId="{0A2B75F4-DDE3-41F3-B57F-AD9332805A92}" srcOrd="0" destOrd="0" presId="urn:microsoft.com/office/officeart/2008/layout/HalfCircleOrganizationChart"/>
    <dgm:cxn modelId="{830CE80C-9EE2-4D89-962E-AD6B06B477F9}" type="presOf" srcId="{D80C6111-7C38-41AA-BECB-ADDD201A4649}" destId="{5A5BBBF2-8998-42E4-A092-C94E28D2E428}" srcOrd="0" destOrd="0" presId="urn:microsoft.com/office/officeart/2008/layout/HalfCircleOrganizationChart"/>
    <dgm:cxn modelId="{680E630E-612E-4DDA-ADAA-7920BD4D4D94}" type="presOf" srcId="{E0CDD2B7-80E7-4B75-8B54-67DA1CA2519E}" destId="{EC95EBA1-C94E-404A-982F-A2C7FEFD2BBB}" srcOrd="0" destOrd="0" presId="urn:microsoft.com/office/officeart/2008/layout/HalfCircleOrganizationChart"/>
    <dgm:cxn modelId="{8611BB0E-5544-4B31-A581-1D55C09D842A}" type="presOf" srcId="{F5C316BC-43B1-4B02-9450-7CCB92E82AAB}" destId="{C4D0296C-E8E2-4395-B8B3-B0980C660072}" srcOrd="0" destOrd="0" presId="urn:microsoft.com/office/officeart/2008/layout/HalfCircleOrganizationChart"/>
    <dgm:cxn modelId="{420B9D0F-82FD-42D3-B0DC-D137A21AA9FC}" type="presOf" srcId="{86CAB105-9643-40D8-B35F-C89D6CF42AF2}" destId="{F99388E6-C202-4393-A4C4-3256503A0CBD}" srcOrd="0" destOrd="0" presId="urn:microsoft.com/office/officeart/2008/layout/HalfCircleOrganizationChart"/>
    <dgm:cxn modelId="{8BC92910-2D72-4C3C-8D30-B6A294B34A08}" srcId="{C04B3C3F-E187-4D88-965F-6B0E58A90915}" destId="{3467E6A1-F5AA-42CE-9C89-C5A7B0D2CD16}" srcOrd="1" destOrd="0" parTransId="{DD3070A0-1437-4E96-B972-C0312658FC7B}" sibTransId="{D3B8909D-C2BA-47DE-9EB5-1BC24A375233}"/>
    <dgm:cxn modelId="{0CD9EC10-8F9D-4B88-8EEE-0C299CF6E779}" type="presOf" srcId="{0C714285-C7ED-4351-8B26-55BE5A223949}" destId="{DFDC2790-91C0-4E0A-9E84-6B8FB97F73C7}" srcOrd="0" destOrd="0" presId="urn:microsoft.com/office/officeart/2008/layout/HalfCircleOrganizationChart"/>
    <dgm:cxn modelId="{AF61CA11-1E25-4690-8559-E5CC846D9620}" type="presOf" srcId="{B252E45D-3934-4504-BB8E-9025B34269C8}" destId="{1E37449E-FCD2-43EB-881E-1A23F016F439}" srcOrd="0" destOrd="0" presId="urn:microsoft.com/office/officeart/2008/layout/HalfCircleOrganizationChart"/>
    <dgm:cxn modelId="{0FB92312-03F7-4F50-B060-B371B5767954}" type="presOf" srcId="{293530C0-0306-4E61-9E0A-26FD6377B7CC}" destId="{6CE1F365-2190-4208-8A80-7F64C5607629}" srcOrd="0" destOrd="0" presId="urn:microsoft.com/office/officeart/2008/layout/HalfCircleOrganizationChart"/>
    <dgm:cxn modelId="{F83E6F12-61C3-45A2-8524-FC92F29201EE}" type="presOf" srcId="{78B4B755-DE7F-49BB-B7A2-DD658E374A33}" destId="{C9A146F9-2BCF-48D3-BD00-16EF24DD0A1E}" srcOrd="0" destOrd="0" presId="urn:microsoft.com/office/officeart/2008/layout/HalfCircleOrganizationChart"/>
    <dgm:cxn modelId="{1113D614-82AF-43C3-ADDE-33D5DD3380D7}" srcId="{B3191456-4A35-414C-8FC7-7171C870325A}" destId="{D80C6111-7C38-41AA-BECB-ADDD201A4649}" srcOrd="0" destOrd="0" parTransId="{32356891-FF7B-47AA-880C-1B1A0AF5251B}" sibTransId="{AE1755D3-6B3D-4442-9EAA-B7B08712533D}"/>
    <dgm:cxn modelId="{66C07315-29FD-4EDD-BAA6-976C40068980}" srcId="{78FDB2D5-43F5-49CB-B420-4FBECBA57694}" destId="{F6B5B2E9-0BE6-4BDA-A7C8-487829697120}" srcOrd="3" destOrd="0" parTransId="{C372A2B7-C681-4725-862F-6FD0F79FDACF}" sibTransId="{DF954BFD-5EF7-4494-9FC0-E955C0FB8CDD}"/>
    <dgm:cxn modelId="{DADE3516-BBC4-4E36-A9E3-774E4163EC17}" srcId="{78B4B755-DE7F-49BB-B7A2-DD658E374A33}" destId="{6C1E660C-07A9-41B7-A8C1-4478520306D1}" srcOrd="2" destOrd="0" parTransId="{ADE7BE0F-3949-44B0-8597-D0F730AFEFB9}" sibTransId="{99C59DB4-FD0B-4604-A459-651BEF4A70AB}"/>
    <dgm:cxn modelId="{9210A319-AFA8-44B2-8211-32B43082EFB0}" srcId="{93473B04-AE02-4A53-9E00-B87120763BF9}" destId="{3CD708A6-8BF5-4730-AE80-BF6EC48CE5F7}" srcOrd="0" destOrd="0" parTransId="{458CFE24-9E56-42DD-AC47-D45525316926}" sibTransId="{3D0EF848-69D5-48DA-A19A-B656BDB28002}"/>
    <dgm:cxn modelId="{6E0A7A1A-D38B-4AC1-ADEB-EA0C98FBA68C}" type="presOf" srcId="{AA9D4A16-9BCE-40F8-934F-20B4A78723DF}" destId="{1E088822-C621-4139-990B-0AFC59B8ED6A}" srcOrd="1" destOrd="0" presId="urn:microsoft.com/office/officeart/2008/layout/HalfCircleOrganizationChart"/>
    <dgm:cxn modelId="{631E461B-D7C6-4707-9454-3522BF07323D}" type="presOf" srcId="{5D9935BD-A6CF-4F62-9B69-6EDAB1BA869A}" destId="{73A35A6F-6C2B-4643-99B2-D04D5E5D737A}" srcOrd="0" destOrd="0" presId="urn:microsoft.com/office/officeart/2008/layout/HalfCircleOrganizationChart"/>
    <dgm:cxn modelId="{86FE2A1D-BAA3-448A-9BF7-5B19E414C819}" type="presOf" srcId="{3467E6A1-F5AA-42CE-9C89-C5A7B0D2CD16}" destId="{C12C4096-7475-48A7-822D-7F73B3072E96}" srcOrd="1" destOrd="0" presId="urn:microsoft.com/office/officeart/2008/layout/HalfCircleOrganizationChart"/>
    <dgm:cxn modelId="{CD5B921D-3CE9-457E-BA65-C4469FE90243}" type="presOf" srcId="{00C5219C-8781-4DD6-A550-1A8CA54C06FC}" destId="{BF90BCAF-E363-435D-A042-1144EDC287C1}" srcOrd="0" destOrd="0" presId="urn:microsoft.com/office/officeart/2008/layout/HalfCircleOrganizationChart"/>
    <dgm:cxn modelId="{65C0121E-B2A5-44DB-868D-7E5B189081D9}" type="presOf" srcId="{C372A2B7-C681-4725-862F-6FD0F79FDACF}" destId="{EC550E9E-6ABC-4728-8640-06B5A8BF500E}" srcOrd="0" destOrd="0" presId="urn:microsoft.com/office/officeart/2008/layout/HalfCircleOrganizationChart"/>
    <dgm:cxn modelId="{5EB7D11E-F8E1-4514-814B-CCCB12894602}" type="presOf" srcId="{0ED17003-C111-46C3-8058-FC788B404623}" destId="{A10E1827-BE22-4913-9542-C4558F5B897B}" srcOrd="1" destOrd="0" presId="urn:microsoft.com/office/officeart/2008/layout/HalfCircleOrganizationChart"/>
    <dgm:cxn modelId="{53A00D1F-4147-4689-9E07-31E715CF599C}" srcId="{F63DFDE7-11F6-4820-8C29-D0AD1F1DA262}" destId="{F5C316BC-43B1-4B02-9450-7CCB92E82AAB}" srcOrd="1" destOrd="0" parTransId="{A8E1862E-229F-42EF-9133-62703CE86ED5}" sibTransId="{D2B43A77-E691-43D7-AA4F-A55DD87C30BB}"/>
    <dgm:cxn modelId="{C9227E21-3963-42B6-A419-D05F148725A6}" type="presOf" srcId="{C3AA2DED-DAC7-48C7-A9E6-7A6725F7141E}" destId="{5C3864A7-30F9-46D7-8025-2460F357402F}" srcOrd="1" destOrd="0" presId="urn:microsoft.com/office/officeart/2008/layout/HalfCircleOrganizationChart"/>
    <dgm:cxn modelId="{8C069D21-704D-4760-AF37-6EC8D0403E5C}" type="presOf" srcId="{FEE4D8C2-4AA1-4488-9A97-C4300B142476}" destId="{7F3EC4C0-1A3F-49CD-85C3-6CB9BA6CCE0C}" srcOrd="0" destOrd="0" presId="urn:microsoft.com/office/officeart/2008/layout/HalfCircleOrganizationChart"/>
    <dgm:cxn modelId="{7C32CC21-6D0B-4DE2-A1B2-0139032EE00A}" srcId="{FC2DCFCC-07E1-4DDF-AB4B-530AB2ED640D}" destId="{BE9EC555-D1E0-446F-8F58-DD635ECCF887}" srcOrd="3" destOrd="0" parTransId="{12EA5BA4-CE76-4CAD-8D35-4137B4247984}" sibTransId="{D61538BB-6802-475F-BCE8-05900DF7E36F}"/>
    <dgm:cxn modelId="{70203222-31EC-4AB0-9FC7-A981BECE3E31}" type="presOf" srcId="{144D31D4-6BE4-448B-B1C2-14A396633240}" destId="{C8EF2471-1A47-480A-BB69-42AEF42072D3}" srcOrd="1" destOrd="0" presId="urn:microsoft.com/office/officeart/2008/layout/HalfCircleOrganizationChart"/>
    <dgm:cxn modelId="{F50DC022-3BD3-4AD3-960E-C35968E3C570}" type="presOf" srcId="{0ED9F788-406A-4D81-92B8-3ECE180927DB}" destId="{984E0B85-4856-4C7E-A62A-9455516943DD}" srcOrd="0" destOrd="0" presId="urn:microsoft.com/office/officeart/2008/layout/HalfCircleOrganizationChart"/>
    <dgm:cxn modelId="{7BF87824-4AA3-4395-9EB2-051EE1CFD5E9}" type="presOf" srcId="{FFDE9801-9CB1-45D2-873D-F6FD74276A8D}" destId="{3DFED7CA-7215-4551-8256-6FB86FC530DA}" srcOrd="0" destOrd="0" presId="urn:microsoft.com/office/officeart/2008/layout/HalfCircleOrganizationChart"/>
    <dgm:cxn modelId="{97A3D825-7B47-416E-B784-F2B93954DB58}" type="presOf" srcId="{108ACE62-19FB-4B0B-8A83-66E4EB309C8E}" destId="{B637625C-299F-41FC-B055-DABC4C1BDBC2}" srcOrd="0" destOrd="0" presId="urn:microsoft.com/office/officeart/2008/layout/HalfCircleOrganizationChart"/>
    <dgm:cxn modelId="{9F852726-FEA7-4AF9-A440-16EC4D68CF21}" type="presOf" srcId="{1DA232C9-6C72-48E6-9B73-8C8263447740}" destId="{A025CE27-5632-4C70-AE78-638CB1D9CFC1}" srcOrd="0" destOrd="0" presId="urn:microsoft.com/office/officeart/2008/layout/HalfCircleOrganizationChart"/>
    <dgm:cxn modelId="{07E1CC26-E0E5-4930-B6C1-3CC14FBF05D9}" srcId="{78B4B755-DE7F-49BB-B7A2-DD658E374A33}" destId="{0C714285-C7ED-4351-8B26-55BE5A223949}" srcOrd="3" destOrd="0" parTransId="{D4D225F2-7692-4AF9-96AE-30C0E2FFAD4F}" sibTransId="{834B344C-A8E7-4024-BAD1-1BD82335E1E6}"/>
    <dgm:cxn modelId="{538FFE27-47E3-465D-9371-909768092A6D}" srcId="{78B4B755-DE7F-49BB-B7A2-DD658E374A33}" destId="{F74D8664-731E-4910-BD0D-04530A4070FA}" srcOrd="5" destOrd="0" parTransId="{698D95E8-A103-4ECC-82CD-3610568F4F68}" sibTransId="{00F7FAB7-156B-433A-ACF2-E659096D4A65}"/>
    <dgm:cxn modelId="{20B1D928-3867-46CC-85D1-9A6ED30BF2CB}" type="presOf" srcId="{B252E45D-3934-4504-BB8E-9025B34269C8}" destId="{8C35F212-3CCF-4A7C-A72F-174F32F78060}" srcOrd="1" destOrd="0" presId="urn:microsoft.com/office/officeart/2008/layout/HalfCircleOrganizationChart"/>
    <dgm:cxn modelId="{F34C252A-C2F6-48BD-B8E6-DAAED1FB35FC}" type="presOf" srcId="{56270777-6648-4DDD-A247-2670A71EDD52}" destId="{4597965E-6BC3-4BB4-8B96-BF46AF9C42EF}" srcOrd="0" destOrd="0" presId="urn:microsoft.com/office/officeart/2008/layout/HalfCircleOrganizationChart"/>
    <dgm:cxn modelId="{78BD1E30-A97F-481F-9FF0-684B91EE7BB7}" srcId="{00874D62-43C8-423F-A788-AF864824F8AD}" destId="{AA9D4A16-9BCE-40F8-934F-20B4A78723DF}" srcOrd="2" destOrd="0" parTransId="{93ED7E42-BAB4-46BE-B75D-4DEC65D347C7}" sibTransId="{6C0BE02D-AA99-4533-B491-D4437E919811}"/>
    <dgm:cxn modelId="{3DEF6930-ADF2-48FB-9C0A-5363A738675F}" type="presOf" srcId="{3CD708A6-8BF5-4730-AE80-BF6EC48CE5F7}" destId="{E8EA8A22-0E5F-43EA-810F-A5FEE39B857F}" srcOrd="1" destOrd="0" presId="urn:microsoft.com/office/officeart/2008/layout/HalfCircleOrganizationChart"/>
    <dgm:cxn modelId="{08E3C630-53B6-4C13-AFE5-DDA131822EA5}" type="presOf" srcId="{1566F7B7-8A01-4A39-8247-A58BD877E134}" destId="{A072F05E-B73B-4BAC-8726-49A0440431EB}" srcOrd="0" destOrd="0" presId="urn:microsoft.com/office/officeart/2008/layout/HalfCircleOrganizationChart"/>
    <dgm:cxn modelId="{97EA2C31-C2A2-4180-9277-4C5E30874ABB}" type="presOf" srcId="{B9AB1B21-9FD9-405D-A82E-7D63184DAE3A}" destId="{1B881918-1996-42D2-8811-B2D06B123E1C}" srcOrd="0" destOrd="0" presId="urn:microsoft.com/office/officeart/2008/layout/HalfCircleOrganizationChart"/>
    <dgm:cxn modelId="{ECA78931-2B15-44F2-95FB-A25031521181}" srcId="{FC2DCFCC-07E1-4DDF-AB4B-530AB2ED640D}" destId="{900C8C0E-BB59-466B-B772-ECB9F95C3A44}" srcOrd="0" destOrd="0" parTransId="{AD7F6F1D-7AC6-48E2-A826-C0B8D62270AC}" sibTransId="{55B7F9D1-58B9-4F8B-A4EE-72E36197CDB4}"/>
    <dgm:cxn modelId="{43B51933-0776-4014-BF83-126540CA8150}" type="presOf" srcId="{CFC7D348-7535-44AD-84D8-EDEDA7408924}" destId="{AE432E56-EDF8-4D9D-B402-19ABD962F91E}" srcOrd="0" destOrd="0" presId="urn:microsoft.com/office/officeart/2008/layout/HalfCircleOrganizationChart"/>
    <dgm:cxn modelId="{0D638F33-8D85-43B4-B261-31009FF7E396}" type="presOf" srcId="{00DD7251-AB1D-492C-8A28-E9A32FB0B3B6}" destId="{130B34A9-B085-4961-B0C2-D9B18AC39C44}" srcOrd="0" destOrd="0" presId="urn:microsoft.com/office/officeart/2008/layout/HalfCircleOrganizationChart"/>
    <dgm:cxn modelId="{77F1C733-ED79-4F2A-8769-56E281995740}" type="presOf" srcId="{78FDB2D5-43F5-49CB-B420-4FBECBA57694}" destId="{811F0E01-38AC-49D7-B9AC-05F5A3391D14}" srcOrd="1" destOrd="0" presId="urn:microsoft.com/office/officeart/2008/layout/HalfCircleOrganizationChart"/>
    <dgm:cxn modelId="{B93FD434-7C6E-48CD-8525-C91EDEB98523}" type="presOf" srcId="{6A2D78B5-455F-4D13-B724-EABE3B8641C5}" destId="{CC568189-2FAE-455C-B221-A913889A457F}" srcOrd="0" destOrd="0" presId="urn:microsoft.com/office/officeart/2008/layout/HalfCircleOrganizationChart"/>
    <dgm:cxn modelId="{457C8535-FDD0-4865-AB00-A8C2E4D4AA1B}" type="presOf" srcId="{88161CC9-9BCC-4438-9370-EEB3CE3AF558}" destId="{CAC0758F-74C0-4E34-9D11-A6C64C70C172}" srcOrd="0" destOrd="0" presId="urn:microsoft.com/office/officeart/2008/layout/HalfCircleOrganizationChart"/>
    <dgm:cxn modelId="{8B604537-19CD-4ADF-B6E4-FCAEA804F4B9}" type="presOf" srcId="{AF2F8959-C629-4B23-83FC-05A9735953DB}" destId="{C6712D57-3007-4389-8415-4D7911FF9C32}" srcOrd="1" destOrd="0" presId="urn:microsoft.com/office/officeart/2008/layout/HalfCircleOrganizationChart"/>
    <dgm:cxn modelId="{23BA9337-119D-4502-B0F5-0C9AC447490A}" type="presOf" srcId="{900C8C0E-BB59-466B-B772-ECB9F95C3A44}" destId="{8E9FC37A-77FA-408C-9DF5-56AB13882FF5}" srcOrd="0" destOrd="0" presId="urn:microsoft.com/office/officeart/2008/layout/HalfCircleOrganizationChart"/>
    <dgm:cxn modelId="{36FA9B37-4933-4CF8-A586-AECF784A7F24}" srcId="{150444C6-F244-44A9-AFE6-E7816E6D6D7C}" destId="{5D9935BD-A6CF-4F62-9B69-6EDAB1BA869A}" srcOrd="1" destOrd="0" parTransId="{2CF92474-3757-444A-B636-56504D09353C}" sibTransId="{B624DBF2-83D1-4ED8-9DFA-7AB806AE47E8}"/>
    <dgm:cxn modelId="{DC766B38-944A-44B3-8426-DFF19A2F4CC2}" type="presOf" srcId="{43CAA9C1-3893-4193-A010-AF31C12DAB57}" destId="{73C9E87B-B535-446E-AF40-8EED6D509E99}" srcOrd="0" destOrd="0" presId="urn:microsoft.com/office/officeart/2008/layout/HalfCircleOrganizationChart"/>
    <dgm:cxn modelId="{56C29A38-7A5E-4D6A-9F66-7B4EB0F237F5}" srcId="{4C73701E-BF2D-4EA5-B6BC-C867D990ADE2}" destId="{14372F59-59AB-4DCE-BCA9-6080C3875F26}" srcOrd="0" destOrd="0" parTransId="{DA8CBEAF-1C04-4E1D-8E2E-875E8E55F1FD}" sibTransId="{CECBD5AE-CE8C-4FEE-AD6E-2808117FCB17}"/>
    <dgm:cxn modelId="{0793EA3A-32C0-4985-AB04-942C242F1D4A}" type="presOf" srcId="{33EC9397-66C5-47E2-8BE6-5D564992D97E}" destId="{7D6F6121-C0C9-4FF3-9987-5BD2D3415C84}" srcOrd="0" destOrd="0" presId="urn:microsoft.com/office/officeart/2008/layout/HalfCircleOrganizationChart"/>
    <dgm:cxn modelId="{F0511B3B-426E-467B-9107-D238139BCC78}" type="presOf" srcId="{C04B3C3F-E187-4D88-965F-6B0E58A90915}" destId="{D73778B2-F8EB-4589-B2FC-D93690917C15}" srcOrd="0" destOrd="0" presId="urn:microsoft.com/office/officeart/2008/layout/HalfCircleOrganizationChart"/>
    <dgm:cxn modelId="{095E583B-E631-45C8-B600-C7AB95064E79}" type="presOf" srcId="{AD7F6F1D-7AC6-48E2-A826-C0B8D62270AC}" destId="{D7CE9A16-CA84-4037-8ABA-B980C3978FFD}" srcOrd="0" destOrd="0" presId="urn:microsoft.com/office/officeart/2008/layout/HalfCircleOrganizationChart"/>
    <dgm:cxn modelId="{5CAD583C-9EFB-4E1A-B3BA-032971C35B69}" srcId="{D80C6111-7C38-41AA-BECB-ADDD201A4649}" destId="{1566F7B7-8A01-4A39-8247-A58BD877E134}" srcOrd="2" destOrd="0" parTransId="{75793474-95D1-41CB-84C4-2B6118EF85CA}" sibTransId="{F6EA85DF-3ADF-473C-A1F7-49EAFEEFB9CF}"/>
    <dgm:cxn modelId="{73C31B3D-8AEB-40AD-B423-182239C68DF6}" type="presOf" srcId="{27070D03-AB63-4C93-973E-1B90B25F52CC}" destId="{B1273ECB-9F7B-4244-B273-DBAA8F293DFD}" srcOrd="0" destOrd="0" presId="urn:microsoft.com/office/officeart/2008/layout/HalfCircleOrganizationChart"/>
    <dgm:cxn modelId="{D712B63D-9D94-48F4-BEF8-90F51D691AFC}" srcId="{C04B3C3F-E187-4D88-965F-6B0E58A90915}" destId="{150444C6-F244-44A9-AFE6-E7816E6D6D7C}" srcOrd="2" destOrd="0" parTransId="{B4CEA70C-0B28-48BD-B0A8-5CD1ADB80909}" sibTransId="{C6644681-5EE8-4D5E-BC3E-9C56698708A1}"/>
    <dgm:cxn modelId="{D436CC3E-C706-49F2-BB06-3B82190A10F6}" type="presOf" srcId="{90B213B6-4F2F-4AEE-9684-589C4EAB6A07}" destId="{C64F7F70-9864-4CD7-A40F-E504DA85E399}" srcOrd="0" destOrd="0" presId="urn:microsoft.com/office/officeart/2008/layout/HalfCircleOrganizationChart"/>
    <dgm:cxn modelId="{50ADFB3E-5AB6-4698-938B-602529C5AED6}" srcId="{F63DFDE7-11F6-4820-8C29-D0AD1F1DA262}" destId="{FEE4D8C2-4AA1-4488-9A97-C4300B142476}" srcOrd="3" destOrd="0" parTransId="{AE7411FA-B76A-4106-B9C6-48A4D6B10810}" sibTransId="{B7B5C6A6-7EDE-4FC6-82E6-2093CB6EB574}"/>
    <dgm:cxn modelId="{59016D40-D86C-4E40-B8B0-75E795BC6C52}" type="presOf" srcId="{7A53CA63-AFBF-4B67-A6DC-895E5A38C0DA}" destId="{E77CCCA1-1162-47ED-841C-67D807814A55}" srcOrd="1" destOrd="0" presId="urn:microsoft.com/office/officeart/2008/layout/HalfCircleOrganizationChart"/>
    <dgm:cxn modelId="{206F7B40-1FAC-46D1-98E6-E4752C7EA955}" srcId="{78B4B755-DE7F-49BB-B7A2-DD658E374A33}" destId="{1DA232C9-6C72-48E6-9B73-8C8263447740}" srcOrd="7" destOrd="0" parTransId="{8DA2F769-FC32-4F97-A020-03DDF056DD35}" sibTransId="{0FCE572B-7AFC-4D93-8B5A-7725342F7E80}"/>
    <dgm:cxn modelId="{2807D640-1DBA-4995-A683-DE3514118DBD}" type="presOf" srcId="{7079807E-CF29-41F4-84EB-550AEB91E1B5}" destId="{00D54788-B393-4662-8CB0-0E53F57A5FF1}" srcOrd="0" destOrd="0" presId="urn:microsoft.com/office/officeart/2008/layout/HalfCircleOrganizationChart"/>
    <dgm:cxn modelId="{0AFD825B-B374-47F7-932B-3501CFFBAEF1}" type="presOf" srcId="{67C8AE49-BE11-4FBE-B246-949A21B15185}" destId="{CC2E6BB9-89AF-45C5-AE6D-6D7419453C1A}" srcOrd="0" destOrd="0" presId="urn:microsoft.com/office/officeart/2008/layout/HalfCircleOrganizationChart"/>
    <dgm:cxn modelId="{FE54AC5B-FBFE-4361-855E-AC5376EA79CE}" type="presOf" srcId="{1576E502-1EEB-4A6C-96F8-7A55C2E4FB64}" destId="{76B53B0A-3B11-416B-8CE7-0E6CA50CBA58}" srcOrd="0" destOrd="0" presId="urn:microsoft.com/office/officeart/2008/layout/HalfCircleOrganizationChart"/>
    <dgm:cxn modelId="{3BD0F35B-C65C-454F-95F1-BE5B3A049134}" srcId="{5D9935BD-A6CF-4F62-9B69-6EDAB1BA869A}" destId="{7A53CA63-AFBF-4B67-A6DC-895E5A38C0DA}" srcOrd="1" destOrd="0" parTransId="{E9D6C020-5DBC-4036-98F9-F3D6EE50ABBE}" sibTransId="{CF466574-3C79-4DB9-8FBD-5731C78548FF}"/>
    <dgm:cxn modelId="{8E4A695D-3ACE-49DA-96AA-E736DB32EDCB}" type="presOf" srcId="{F63DFDE7-11F6-4820-8C29-D0AD1F1DA262}" destId="{7CE08891-886F-45F4-A856-E4C0D20F4DFF}" srcOrd="1" destOrd="0" presId="urn:microsoft.com/office/officeart/2008/layout/HalfCircleOrganizationChart"/>
    <dgm:cxn modelId="{85FD6D5D-618E-43A0-8E15-FB752AB2B0C1}" srcId="{3E6BBF24-29E1-40AF-9A16-4E3B711B9E29}" destId="{4C73701E-BF2D-4EA5-B6BC-C867D990ADE2}" srcOrd="2" destOrd="0" parTransId="{0A92609D-3A9B-4310-A015-DDDC600A3C48}" sibTransId="{A29D51E3-F7B6-4B3A-B234-56273DE55EA3}"/>
    <dgm:cxn modelId="{39DBBD5D-10BE-4185-94E6-735B92F06209}" type="presOf" srcId="{3E6BBF24-29E1-40AF-9A16-4E3B711B9E29}" destId="{5BB038C4-753C-49EE-8E6C-88D433C8F6F8}" srcOrd="1" destOrd="0" presId="urn:microsoft.com/office/officeart/2008/layout/HalfCircleOrganizationChart"/>
    <dgm:cxn modelId="{0107085E-BEF0-44E1-9EA6-2E31A31301DB}" type="presOf" srcId="{12EA5BA4-CE76-4CAD-8D35-4137B4247984}" destId="{C2344C53-1CCC-45D3-B7AB-2DFDF1D7C794}" srcOrd="0" destOrd="0" presId="urn:microsoft.com/office/officeart/2008/layout/HalfCircleOrganizationChart"/>
    <dgm:cxn modelId="{1086BF5E-6535-44A3-AD50-367025BB9CA5}" type="presOf" srcId="{11869951-1E29-4509-9AF5-5EFA901F8390}" destId="{A77476E7-8077-4A70-B382-CD25D660730B}" srcOrd="0" destOrd="0" presId="urn:microsoft.com/office/officeart/2008/layout/HalfCircleOrganizationChart"/>
    <dgm:cxn modelId="{8AF0CC5E-684F-47BD-A71F-2174E86669D4}" type="presOf" srcId="{E0CDD2B7-80E7-4B75-8B54-67DA1CA2519E}" destId="{E6C82261-C184-434D-A0A3-DBF86AE0E989}" srcOrd="1" destOrd="0" presId="urn:microsoft.com/office/officeart/2008/layout/HalfCircleOrganizationChart"/>
    <dgm:cxn modelId="{921AFE5F-8299-4D09-A16C-9196F82AA229}" srcId="{5C83E9AF-17A3-4C3D-ADE8-96BDC4FC72BC}" destId="{9E0C9F94-A66D-4246-BD7C-D0118C743A16}" srcOrd="0" destOrd="0" parTransId="{C0CA5D37-F31F-4382-A813-413E76D39E3C}" sibTransId="{1C2049E3-7AA2-49EC-BE6B-926C1D3F14F5}"/>
    <dgm:cxn modelId="{AD351F61-D365-4816-9251-60D918FC69F7}" type="presOf" srcId="{A62B6389-8432-47DC-8C50-01B2339358AA}" destId="{897DCF5B-A2F0-46A8-B67E-1CDA643C6A35}" srcOrd="0" destOrd="0" presId="urn:microsoft.com/office/officeart/2008/layout/HalfCircleOrganizationChart"/>
    <dgm:cxn modelId="{FDC25C61-FAC0-48A7-9A31-AAFA6D5A03FF}" type="presOf" srcId="{C3E1407A-54DF-466A-A032-2AC9F2D8228F}" destId="{C5E90A25-5E8F-451D-ABF7-5E8F73EFFD1D}" srcOrd="0" destOrd="0" presId="urn:microsoft.com/office/officeart/2008/layout/HalfCircleOrganizationChart"/>
    <dgm:cxn modelId="{C5010142-E392-4553-BB2A-54E328C95752}" type="presOf" srcId="{A26DC0DB-82F5-4D66-9905-970B5E9A61EA}" destId="{1A659478-E103-4A76-A9DB-29BADFA03BBB}" srcOrd="0" destOrd="0" presId="urn:microsoft.com/office/officeart/2008/layout/HalfCircleOrganizationChart"/>
    <dgm:cxn modelId="{C1E90342-59BB-4DF6-A8E5-98FCCD23F638}" srcId="{D80C6111-7C38-41AA-BECB-ADDD201A4649}" destId="{694E3288-BAA6-4628-9C86-50F65DF48E74}" srcOrd="3" destOrd="0" parTransId="{47705782-1990-44A0-948B-893E2413D025}" sibTransId="{CBB77DEB-06D6-47F2-9D01-8108EE8D57A9}"/>
    <dgm:cxn modelId="{7D622162-4FF5-49C9-BE9F-77D830F58DE6}" type="presOf" srcId="{2465C951-892F-4855-8D98-F47360D5651E}" destId="{1B14F1A8-8660-4FA8-8B84-C1038D4D4670}" srcOrd="1" destOrd="0" presId="urn:microsoft.com/office/officeart/2008/layout/HalfCircleOrganizationChart"/>
    <dgm:cxn modelId="{596B3F62-E5E2-4907-BE56-5391F8E638E9}" type="presOf" srcId="{CEB61560-5C53-4E60-B27A-72AAF0986C20}" destId="{B7F57C2B-A237-4597-9FF1-4F1EC983F202}" srcOrd="0" destOrd="0" presId="urn:microsoft.com/office/officeart/2008/layout/HalfCircleOrganizationChart"/>
    <dgm:cxn modelId="{E8F88842-A915-40E4-A190-322D495276D6}" type="presOf" srcId="{25289FB0-3EEA-4D09-B7CC-84DC67B0EC65}" destId="{55BD61E0-E732-43DE-AACA-E0612E3DA1C1}" srcOrd="0" destOrd="0" presId="urn:microsoft.com/office/officeart/2008/layout/HalfCircleOrganizationChart"/>
    <dgm:cxn modelId="{21E9E562-71DF-49F5-8399-00EFEBF1956B}" type="presOf" srcId="{E05CA7AA-9F99-44AF-9172-F7BF70F925A5}" destId="{B70C6C9D-AB4B-4288-A8C9-6AF32715A7B7}" srcOrd="1" destOrd="0" presId="urn:microsoft.com/office/officeart/2008/layout/HalfCircleOrganizationChart"/>
    <dgm:cxn modelId="{AE4C2B43-C7CA-441B-8DE5-CE848F926F4A}" srcId="{5C83E9AF-17A3-4C3D-ADE8-96BDC4FC72BC}" destId="{65CF4636-2473-41D6-B3C7-2872958A29D5}" srcOrd="5" destOrd="0" parTransId="{1576E502-1EEB-4A6C-96F8-7A55C2E4FB64}" sibTransId="{E3321B86-56E7-4FC5-AE9D-AC32A8FE51E9}"/>
    <dgm:cxn modelId="{C9175263-E410-4042-8DDD-762EA4A5153B}" srcId="{B252E45D-3934-4504-BB8E-9025B34269C8}" destId="{E05CA7AA-9F99-44AF-9172-F7BF70F925A5}" srcOrd="0" destOrd="0" parTransId="{90B213B6-4F2F-4AEE-9684-589C4EAB6A07}" sibTransId="{A513B5AA-C17D-4B0D-AAB2-23E0C380F147}"/>
    <dgm:cxn modelId="{79925243-8FBB-4EF7-9540-79E717EF310D}" type="presOf" srcId="{D204D438-DBEC-4BB6-BBCC-730D15D98BEC}" destId="{9D411635-67BD-49C9-8254-BC39F2307346}" srcOrd="1" destOrd="0" presId="urn:microsoft.com/office/officeart/2008/layout/HalfCircleOrganizationChart"/>
    <dgm:cxn modelId="{104A1164-BEC5-4FE4-AC05-C72FB6F332F7}" type="presOf" srcId="{9E0C9F94-A66D-4246-BD7C-D0118C743A16}" destId="{587824C1-EF54-43C6-BFDC-1A51B8FC4B7B}" srcOrd="0" destOrd="0" presId="urn:microsoft.com/office/officeart/2008/layout/HalfCircleOrganizationChart"/>
    <dgm:cxn modelId="{B1A49564-3809-4913-A82D-0D717FC6064F}" srcId="{5C83E9AF-17A3-4C3D-ADE8-96BDC4FC72BC}" destId="{157195F5-67FA-47A9-A515-65EF99F6D117}" srcOrd="2" destOrd="0" parTransId="{2021A09C-88A4-4CD6-8815-F7F3E9F53BCD}" sibTransId="{51D6B8F3-8B79-4069-998E-5BA7ADF6D442}"/>
    <dgm:cxn modelId="{12F7FE44-D135-4197-BCCE-40ABD50BE8CE}" srcId="{FC2DCFCC-07E1-4DDF-AB4B-530AB2ED640D}" destId="{E0CDD2B7-80E7-4B75-8B54-67DA1CA2519E}" srcOrd="1" destOrd="0" parTransId="{746AE982-3214-400F-BF1F-980D2CB4520A}" sibTransId="{76FDE6CB-21CA-425C-AE15-634A84D033BC}"/>
    <dgm:cxn modelId="{01828345-7CC3-44FE-848B-8D287E7F8F12}" srcId="{FC2DCFCC-07E1-4DDF-AB4B-530AB2ED640D}" destId="{7079807E-CF29-41F4-84EB-550AEB91E1B5}" srcOrd="2" destOrd="0" parTransId="{9C4003CA-E6A7-474E-9BCC-8E8473828ED0}" sibTransId="{A79E22E1-62A5-421E-BAAA-FBFF26FD70A7}"/>
    <dgm:cxn modelId="{D5F5B565-AA84-458A-B6AA-BDAACFCAECED}" type="presOf" srcId="{67C8AE49-BE11-4FBE-B246-949A21B15185}" destId="{2FC1FB37-8330-4CCA-A7C7-9A0BE2B87DEF}" srcOrd="1" destOrd="0" presId="urn:microsoft.com/office/officeart/2008/layout/HalfCircleOrganizationChart"/>
    <dgm:cxn modelId="{553DD345-96A8-4A67-A0E0-642075A3B604}" srcId="{C04B3C3F-E187-4D88-965F-6B0E58A90915}" destId="{78FDB2D5-43F5-49CB-B420-4FBECBA57694}" srcOrd="0" destOrd="0" parTransId="{9D3D3146-FEC1-44E2-B9C3-D109C5FB2D55}" sibTransId="{0D5923BD-2C5B-473C-8780-6221E4F085CF}"/>
    <dgm:cxn modelId="{91EF7966-2F14-4C21-8DEB-CD505639B35D}" type="presOf" srcId="{DED8CDA3-C7E3-46B7-AC95-465D222CC348}" destId="{7FE59443-CDCD-4F02-8D58-149CACDA13FB}" srcOrd="0" destOrd="0" presId="urn:microsoft.com/office/officeart/2008/layout/HalfCircleOrganizationChart"/>
    <dgm:cxn modelId="{42D2F866-8674-4965-AF6F-44DE1CBB61EE}" type="presOf" srcId="{F74D8664-731E-4910-BD0D-04530A4070FA}" destId="{F30222C9-83D7-416B-B5A7-77E5E8A80CE8}" srcOrd="1" destOrd="0" presId="urn:microsoft.com/office/officeart/2008/layout/HalfCircleOrganizationChart"/>
    <dgm:cxn modelId="{E72F7647-78C5-4ACA-AFBF-A9DF81C67D78}" type="presOf" srcId="{6C1E660C-07A9-41B7-A8C1-4478520306D1}" destId="{19BF95F5-7665-47BB-86BB-BD040B551B44}" srcOrd="0" destOrd="0" presId="urn:microsoft.com/office/officeart/2008/layout/HalfCircleOrganizationChart"/>
    <dgm:cxn modelId="{07459367-C360-4ABE-A1B8-323FF3C0008D}" type="presOf" srcId="{AA9D4A16-9BCE-40F8-934F-20B4A78723DF}" destId="{AF4DEF9C-30BA-49BF-AF94-DFCF3FC95C7D}" srcOrd="0" destOrd="0" presId="urn:microsoft.com/office/officeart/2008/layout/HalfCircleOrganizationChart"/>
    <dgm:cxn modelId="{4DA0D347-7B9D-4C88-9D08-33B3BCF1BB21}" type="presOf" srcId="{47705782-1990-44A0-948B-893E2413D025}" destId="{FF4B7936-2CAC-4547-ABF7-EE951ADB5CC1}" srcOrd="0" destOrd="0" presId="urn:microsoft.com/office/officeart/2008/layout/HalfCircleOrganizationChart"/>
    <dgm:cxn modelId="{01C9D367-5ED0-4C49-8102-D23D6732C2B9}" type="presOf" srcId="{0C714285-C7ED-4351-8B26-55BE5A223949}" destId="{A8210A6F-A531-492D-8933-39F337B1094A}" srcOrd="1" destOrd="0" presId="urn:microsoft.com/office/officeart/2008/layout/HalfCircleOrganizationChart"/>
    <dgm:cxn modelId="{E90E1648-D746-4510-B46F-EE5F05AD2155}" type="presOf" srcId="{381E776F-1D06-4E2A-85FF-CC20217D973F}" destId="{B334AA84-33AA-4C56-9361-69A9C9A9B299}" srcOrd="0" destOrd="0" presId="urn:microsoft.com/office/officeart/2008/layout/HalfCircleOrganizationChart"/>
    <dgm:cxn modelId="{02BB3368-1920-425F-B103-5651C4960774}" type="presOf" srcId="{144D31D4-6BE4-448B-B1C2-14A396633240}" destId="{E179FBD9-D89C-4275-A798-5605E6F727C1}" srcOrd="0" destOrd="0" presId="urn:microsoft.com/office/officeart/2008/layout/HalfCircleOrganizationChart"/>
    <dgm:cxn modelId="{54113F48-3BAB-4110-9416-8D9E776D4D45}" type="presOf" srcId="{694E3288-BAA6-4628-9C86-50F65DF48E74}" destId="{0579E208-AE19-4950-837D-23652174999E}" srcOrd="0" destOrd="0" presId="urn:microsoft.com/office/officeart/2008/layout/HalfCircleOrganizationChart"/>
    <dgm:cxn modelId="{D10B0F69-2111-4EEB-8ACD-42260ECF7F57}" type="presOf" srcId="{157195F5-67FA-47A9-A515-65EF99F6D117}" destId="{AA940C2D-6F66-4A47-B628-65A1FE276BC0}" srcOrd="1" destOrd="0" presId="urn:microsoft.com/office/officeart/2008/layout/HalfCircleOrganizationChart"/>
    <dgm:cxn modelId="{64903949-8E27-457E-83ED-2601A7AF84F0}" type="presOf" srcId="{C04B3C3F-E187-4D88-965F-6B0E58A90915}" destId="{0BA23B72-231C-4E22-AFB6-D85A2FF6A933}" srcOrd="1" destOrd="0" presId="urn:microsoft.com/office/officeart/2008/layout/HalfCircleOrganizationChart"/>
    <dgm:cxn modelId="{78E55349-350B-42B6-9E47-84298BE67D23}" type="presOf" srcId="{6285CC3A-1103-48CE-8110-9B712C95F79A}" destId="{9D2D889D-F4A3-4C77-99E6-7348AC7C975E}" srcOrd="0" destOrd="0" presId="urn:microsoft.com/office/officeart/2008/layout/HalfCircleOrganizationChart"/>
    <dgm:cxn modelId="{D8E0A56A-5151-4233-93F4-2D584F30C5A9}" srcId="{D80C6111-7C38-41AA-BECB-ADDD201A4649}" destId="{3E6BBF24-29E1-40AF-9A16-4E3B711B9E29}" srcOrd="1" destOrd="0" parTransId="{6285CC3A-1103-48CE-8110-9B712C95F79A}" sibTransId="{47D4F9E6-EE57-4D64-BC2C-4589CB2F57D3}"/>
    <dgm:cxn modelId="{89464D6B-EE24-468C-8880-2B0034C349CE}" type="presOf" srcId="{FD537343-5687-40C1-A177-119023AB20D5}" destId="{3186FF29-41CE-4860-AB25-84513DD53CCE}" srcOrd="0" destOrd="0" presId="urn:microsoft.com/office/officeart/2008/layout/HalfCircleOrganizationChart"/>
    <dgm:cxn modelId="{787C9C6B-BE3F-4217-8B9B-0BC627605E33}" type="presOf" srcId="{8365004D-358E-4158-8401-5878F00A7214}" destId="{A866380F-1BE7-4560-B18D-3FAD16325F5D}" srcOrd="0" destOrd="0" presId="urn:microsoft.com/office/officeart/2008/layout/HalfCircleOrganizationChart"/>
    <dgm:cxn modelId="{3C64B64B-64E2-485F-AB9A-56DD25BCD6C9}" type="presOf" srcId="{93473B04-AE02-4A53-9E00-B87120763BF9}" destId="{1885C675-9B55-4FF3-B1A8-17341E442C3A}" srcOrd="1" destOrd="0" presId="urn:microsoft.com/office/officeart/2008/layout/HalfCircleOrganizationChart"/>
    <dgm:cxn modelId="{C2F2306C-36B1-40B5-A797-401B30AA0ECE}" type="presOf" srcId="{C0CA5D37-F31F-4382-A813-413E76D39E3C}" destId="{A229190B-D2FE-4503-BA92-A8CBEE86954F}" srcOrd="0" destOrd="0" presId="urn:microsoft.com/office/officeart/2008/layout/HalfCircleOrganizationChart"/>
    <dgm:cxn modelId="{DACD634C-E64C-48F1-84F0-9D85BC910789}" type="presOf" srcId="{1566F7B7-8A01-4A39-8247-A58BD877E134}" destId="{B74AAF7C-78BC-4AA4-92E5-8D73BEB7EC5C}" srcOrd="1" destOrd="0" presId="urn:microsoft.com/office/officeart/2008/layout/HalfCircleOrganizationChart"/>
    <dgm:cxn modelId="{58CBED4C-C551-4A4E-9E9F-C9AF8878E059}" srcId="{FC2DCFCC-07E1-4DDF-AB4B-530AB2ED640D}" destId="{8DEFB42F-BDF3-4DCA-BA34-BB7105A3BC7E}" srcOrd="7" destOrd="0" parTransId="{1CA94EDE-B91D-4E0C-947D-8B23132F0318}" sibTransId="{14C017F6-FEFA-41B8-9D4F-111F8D796B39}"/>
    <dgm:cxn modelId="{5FC3F14C-1845-42EE-80A1-1752FB6F4B9F}" srcId="{78B4B755-DE7F-49BB-B7A2-DD658E374A33}" destId="{E44AFC56-FB8D-4D02-BE02-B53A2F06E1BA}" srcOrd="6" destOrd="0" parTransId="{A4C35A24-4876-4A03-B3EE-6DD7E6855C5F}" sibTransId="{BFF2B61B-4454-47ED-8E7F-9759B2E0CA0F}"/>
    <dgm:cxn modelId="{6FD8766D-BAA8-4BBE-B687-4B2CCE1FE118}" type="presOf" srcId="{5795A1ED-6C5E-4FDC-BF57-9E3155EC2C1E}" destId="{C56BAA3A-F0F6-4DDA-91F0-57224977ABF1}" srcOrd="1" destOrd="0" presId="urn:microsoft.com/office/officeart/2008/layout/HalfCircleOrganizationChart"/>
    <dgm:cxn modelId="{55BDDC6D-00E1-4AEE-B999-A3E5DEFCC94D}" type="presOf" srcId="{79715E7C-4D7D-400A-BA3C-DF718A74B820}" destId="{E867F8C1-4272-48A2-89C4-69FE7DEFACC6}" srcOrd="1" destOrd="0" presId="urn:microsoft.com/office/officeart/2008/layout/HalfCircleOrganizationChart"/>
    <dgm:cxn modelId="{FDDB534E-1CCD-425C-BA86-F68895F19892}" srcId="{FC2DCFCC-07E1-4DDF-AB4B-530AB2ED640D}" destId="{2465C951-892F-4855-8D98-F47360D5651E}" srcOrd="6" destOrd="0" parTransId="{5D51CF3B-85C8-43C6-A3C1-2328A1A8933C}" sibTransId="{078F2ECA-48B3-4B91-998A-10A9CDF27223}"/>
    <dgm:cxn modelId="{FBE2814E-C3C8-4CD6-8B2F-5D960033E985}" type="presOf" srcId="{169D8CD9-9FB7-48FE-81B1-706D88A0F877}" destId="{95E748F9-60B9-4740-AC6C-C769A0E57D42}" srcOrd="0" destOrd="0" presId="urn:microsoft.com/office/officeart/2008/layout/HalfCircleOrganizationChart"/>
    <dgm:cxn modelId="{EC5C864E-1E4B-463B-BE23-38D41160AA2C}" type="presOf" srcId="{13B723B3-DDEE-487F-B506-A9F93D08DEEC}" destId="{08E6FF01-A9F9-495E-8A70-E4015D10877B}" srcOrd="0" destOrd="0" presId="urn:microsoft.com/office/officeart/2008/layout/HalfCircleOrganizationChart"/>
    <dgm:cxn modelId="{714A954E-CCB7-432D-9F14-BD8FDA7EAA27}" type="presOf" srcId="{F63DFDE7-11F6-4820-8C29-D0AD1F1DA262}" destId="{DEAEC25F-6322-4C76-9154-63D247AD35F6}" srcOrd="0" destOrd="0" presId="urn:microsoft.com/office/officeart/2008/layout/HalfCircleOrganizationChart"/>
    <dgm:cxn modelId="{120EFB4E-971B-442A-92E9-FFE48C819113}" srcId="{5C83E9AF-17A3-4C3D-ADE8-96BDC4FC72BC}" destId="{0D5237D8-281A-4749-922B-CE82D003396B}" srcOrd="1" destOrd="0" parTransId="{1135AB3C-9495-4CF0-B2CE-F922F817F69C}" sibTransId="{65D34B29-7C42-4597-8E01-AF8425ABD2A2}"/>
    <dgm:cxn modelId="{AA83456F-D98D-401F-805E-71AC97E9DD5E}" type="presOf" srcId="{79715E7C-4D7D-400A-BA3C-DF718A74B820}" destId="{09EFB667-AD31-4146-84A5-A7C36125210B}" srcOrd="0" destOrd="0" presId="urn:microsoft.com/office/officeart/2008/layout/HalfCircleOrganizationChart"/>
    <dgm:cxn modelId="{AF9E6850-B49B-402C-816F-EB744AA6703C}" type="presOf" srcId="{8DEFB42F-BDF3-4DCA-BA34-BB7105A3BC7E}" destId="{801D21ED-5705-4AFD-8602-0101654D0D1C}" srcOrd="0" destOrd="0" presId="urn:microsoft.com/office/officeart/2008/layout/HalfCircleOrganizationChart"/>
    <dgm:cxn modelId="{D69DB150-ECC6-40A2-96D9-52A26B0E45C4}" type="presOf" srcId="{33EC9397-66C5-47E2-8BE6-5D564992D97E}" destId="{A4BEB52F-CFF2-4DDF-BCF1-308A24FD6D13}" srcOrd="1" destOrd="0" presId="urn:microsoft.com/office/officeart/2008/layout/HalfCircleOrganizationChart"/>
    <dgm:cxn modelId="{7BCB7471-6C04-461E-B17D-B4647B7C010C}" srcId="{150444C6-F244-44A9-AFE6-E7816E6D6D7C}" destId="{F63DFDE7-11F6-4820-8C29-D0AD1F1DA262}" srcOrd="0" destOrd="0" parTransId="{5E48D33C-B816-4148-8011-CA0A0C17A955}" sibTransId="{115A53F0-8B7F-449C-9DE2-FB59479C4403}"/>
    <dgm:cxn modelId="{2F799B72-14D3-45EC-AE05-CDA26AFCDC91}" srcId="{DED8CDA3-C7E3-46B7-AC95-465D222CC348}" destId="{3F9E34A0-BBD0-4F64-9D4A-7C14608B8068}" srcOrd="0" destOrd="0" parTransId="{25289FB0-3EEA-4D09-B7CC-84DC67B0EC65}" sibTransId="{8B254145-C473-432F-B35C-185F6AFA2A44}"/>
    <dgm:cxn modelId="{5DB8F673-11B4-42D3-845F-19FC3678FA46}" type="presOf" srcId="{11869951-1E29-4509-9AF5-5EFA901F8390}" destId="{E556B835-F11E-4274-9E7A-B8631748FA92}" srcOrd="1" destOrd="0" presId="urn:microsoft.com/office/officeart/2008/layout/HalfCircleOrganizationChart"/>
    <dgm:cxn modelId="{D9426854-F183-4BF9-B627-EA5859F20D58}" type="presOf" srcId="{698D95E8-A103-4ECC-82CD-3610568F4F68}" destId="{8B8F075C-840A-46FF-9B79-59D0150FACF7}" srcOrd="0" destOrd="0" presId="urn:microsoft.com/office/officeart/2008/layout/HalfCircleOrganizationChart"/>
    <dgm:cxn modelId="{4E94D754-A2F7-4B41-BA15-777506176185}" type="presOf" srcId="{E44AFC56-FB8D-4D02-BE02-B53A2F06E1BA}" destId="{8C600DB8-CEFA-44F0-95B0-0666404036C7}" srcOrd="0" destOrd="0" presId="urn:microsoft.com/office/officeart/2008/layout/HalfCircleOrganizationChart"/>
    <dgm:cxn modelId="{06689776-DD04-4B76-B89C-8B73F2BF84D8}" type="presOf" srcId="{3467E6A1-F5AA-42CE-9C89-C5A7B0D2CD16}" destId="{87ECE92D-C720-4747-AEB6-FACCF397CE42}" srcOrd="0" destOrd="0" presId="urn:microsoft.com/office/officeart/2008/layout/HalfCircleOrganizationChart"/>
    <dgm:cxn modelId="{4A6AEE56-7F6A-4FA5-9B23-C659AE6483EE}" srcId="{5C83E9AF-17A3-4C3D-ADE8-96BDC4FC72BC}" destId="{2FD7D257-EF31-49A3-BAAC-3A19A5F3AEBE}" srcOrd="4" destOrd="0" parTransId="{6F562636-8BF9-4D59-80DA-F443C44AC63B}" sibTransId="{A83E7128-7A4B-4C64-84D3-17F494A9CD1F}"/>
    <dgm:cxn modelId="{D7D40857-75A1-451C-80FF-733B451E05D5}" type="presOf" srcId="{027CC442-021D-4D5E-9F8F-8F5728762460}" destId="{8553AD90-D07A-4091-9063-D589D9C4D9F2}" srcOrd="0" destOrd="0" presId="urn:microsoft.com/office/officeart/2008/layout/HalfCircleOrganizationChart"/>
    <dgm:cxn modelId="{367C3157-95C2-4611-BF7F-0ADFDC211D74}" srcId="{00874D62-43C8-423F-A788-AF864824F8AD}" destId="{49959965-A837-45D7-B735-D8782FC09A61}" srcOrd="1" destOrd="0" parTransId="{1350552E-A88E-490B-AA6F-448858CF7C10}" sibTransId="{115989BE-FD1F-4329-A0A4-BCADC8B12239}"/>
    <dgm:cxn modelId="{E2874D77-AEB7-4C2B-B697-52978A265913}" type="presOf" srcId="{694E3288-BAA6-4628-9C86-50F65DF48E74}" destId="{4F042EBE-B20A-4124-A7BE-4970DBCF320A}" srcOrd="1" destOrd="0" presId="urn:microsoft.com/office/officeart/2008/layout/HalfCircleOrganizationChart"/>
    <dgm:cxn modelId="{0FBA6F57-8D52-48DF-9534-22DCFD3AE535}" type="presOf" srcId="{AF2F8959-C629-4B23-83FC-05A9735953DB}" destId="{B50C6161-774C-4237-A1A2-145D688FBF80}" srcOrd="0" destOrd="0" presId="urn:microsoft.com/office/officeart/2008/layout/HalfCircleOrganizationChart"/>
    <dgm:cxn modelId="{D5B1A057-C07E-4D09-A4F9-C737890E0B9D}" type="presOf" srcId="{75793474-95D1-41CB-84C4-2B6118EF85CA}" destId="{898E1C6E-2A59-40EE-BBCD-50111834AEBA}" srcOrd="0" destOrd="0" presId="urn:microsoft.com/office/officeart/2008/layout/HalfCircleOrganizationChart"/>
    <dgm:cxn modelId="{62C52778-9E0E-4E89-A9BF-D895821D5B1E}" type="presOf" srcId="{6C1E660C-07A9-41B7-A8C1-4478520306D1}" destId="{37D7F3E1-71F0-4F5B-8EB0-B2D6C9AE831C}" srcOrd="1" destOrd="0" presId="urn:microsoft.com/office/officeart/2008/layout/HalfCircleOrganizationChart"/>
    <dgm:cxn modelId="{198D3278-4189-4150-BB39-53FAA54C13CD}" type="presOf" srcId="{4C73701E-BF2D-4EA5-B6BC-C867D990ADE2}" destId="{2FFD57CD-3A57-43DA-A5FD-B151A182D7EE}" srcOrd="1" destOrd="0" presId="urn:microsoft.com/office/officeart/2008/layout/HalfCircleOrganizationChart"/>
    <dgm:cxn modelId="{C50A4959-195B-4E24-B79D-2DFB491A020C}" type="presOf" srcId="{A8E1862E-229F-42EF-9133-62703CE86ED5}" destId="{9ADD1ACE-D7E5-4C0B-AA98-E964C5543396}" srcOrd="0" destOrd="0" presId="urn:microsoft.com/office/officeart/2008/layout/HalfCircleOrganizationChart"/>
    <dgm:cxn modelId="{C214BB59-EB42-4092-AD64-6A1BC39A5785}" type="presOf" srcId="{F74D8664-731E-4910-BD0D-04530A4070FA}" destId="{ABC620A2-021F-4276-A3C7-42B7F4CD0F39}" srcOrd="0" destOrd="0" presId="urn:microsoft.com/office/officeart/2008/layout/HalfCircleOrganizationChart"/>
    <dgm:cxn modelId="{2B82E17B-7CB3-4ECA-9268-646BCF9563E5}" srcId="{FD537343-5687-40C1-A177-119023AB20D5}" destId="{00C5219C-8781-4DD6-A550-1A8CA54C06FC}" srcOrd="1" destOrd="0" parTransId="{BD26C83D-35D2-4D14-A06E-8EAB887C64B3}" sibTransId="{01D84919-4064-420E-A395-9ED42BDC267A}"/>
    <dgm:cxn modelId="{563A0F7D-A678-495D-9C3C-522EA8294DF5}" type="presOf" srcId="{DEF5CEA9-DB56-459A-97F3-FF969EE6E0FD}" destId="{3FDE386D-50DE-46F0-B56B-2C65F5441877}" srcOrd="1" destOrd="0" presId="urn:microsoft.com/office/officeart/2008/layout/HalfCircleOrganizationChart"/>
    <dgm:cxn modelId="{84691F7E-AA7D-4AA8-AC0D-C71338D46A3B}" type="presOf" srcId="{4C73701E-BF2D-4EA5-B6BC-C867D990ADE2}" destId="{2F4F09E7-B006-4696-83C8-7FE3B45CE08B}" srcOrd="0" destOrd="0" presId="urn:microsoft.com/office/officeart/2008/layout/HalfCircleOrganizationChart"/>
    <dgm:cxn modelId="{D3972D7E-D90F-43C8-B178-DE2100037CF3}" type="presOf" srcId="{BD26C83D-35D2-4D14-A06E-8EAB887C64B3}" destId="{CD37BCB7-2A8D-4A1D-ABBA-7BA45624F911}" srcOrd="0" destOrd="0" presId="urn:microsoft.com/office/officeart/2008/layout/HalfCircleOrganizationChart"/>
    <dgm:cxn modelId="{C65E337E-4214-4829-B898-733190866DDD}" srcId="{5C83E9AF-17A3-4C3D-ADE8-96BDC4FC72BC}" destId="{027CC442-021D-4D5E-9F8F-8F5728762460}" srcOrd="3" destOrd="0" parTransId="{B9AB1B21-9FD9-405D-A82E-7D63184DAE3A}" sibTransId="{21CF9E32-D447-4A20-987C-CDC7D52E7688}"/>
    <dgm:cxn modelId="{5F570E80-8DFC-466E-B25C-384B74363283}" type="presOf" srcId="{5D51CF3B-85C8-43C6-A3C1-2328A1A8933C}" destId="{14E11F77-D8B4-4E36-BC63-B5978A585EE2}" srcOrd="0" destOrd="0" presId="urn:microsoft.com/office/officeart/2008/layout/HalfCircleOrganizationChart"/>
    <dgm:cxn modelId="{96900581-5E0D-4473-91FB-E072232679A5}" srcId="{F63DFDE7-11F6-4820-8C29-D0AD1F1DA262}" destId="{45CC34F1-B7F0-4707-A457-DF4704E451A2}" srcOrd="2" destOrd="0" parTransId="{BD7D9DFE-9AA6-45BD-AF04-52493EC4D760}" sibTransId="{96CA38D7-5DB4-47BC-A2E5-DA9892AF0FBC}"/>
    <dgm:cxn modelId="{4B649981-1EE6-4FF8-8E59-B208A111E035}" srcId="{78B4B755-DE7F-49BB-B7A2-DD658E374A33}" destId="{FD537343-5687-40C1-A177-119023AB20D5}" srcOrd="8" destOrd="0" parTransId="{A0546348-2D2E-4C0C-B768-C5D52EB4C869}" sibTransId="{1701373B-01D4-4B8D-944C-7824E8C0D2C0}"/>
    <dgm:cxn modelId="{58CF8C82-FD93-4FE7-B2FD-B02638B7F414}" type="presOf" srcId="{00874D62-43C8-423F-A788-AF864824F8AD}" destId="{4D822F19-622E-48F0-935D-40A89C458FE2}" srcOrd="0" destOrd="0" presId="urn:microsoft.com/office/officeart/2008/layout/HalfCircleOrganizationChart"/>
    <dgm:cxn modelId="{DA22F484-A6DE-4644-8692-B7872E6589C0}" srcId="{5D9935BD-A6CF-4F62-9B69-6EDAB1BA869A}" destId="{89D45355-D979-49E8-8073-46180DAFCD57}" srcOrd="2" destOrd="0" parTransId="{00DD7251-AB1D-492C-8A28-E9A32FB0B3B6}" sibTransId="{19ABB5A5-A0A1-40CD-87AC-D4C66E1EA801}"/>
    <dgm:cxn modelId="{48D4F485-F86A-4841-A87A-538023F2575D}" srcId="{3E6BBF24-29E1-40AF-9A16-4E3B711B9E29}" destId="{B252E45D-3934-4504-BB8E-9025B34269C8}" srcOrd="1" destOrd="0" parTransId="{FC4022B8-CBFF-4920-9783-A84040C6A5FE}" sibTransId="{A76CB39C-652B-4CA0-A849-A23E92653A43}"/>
    <dgm:cxn modelId="{8135A186-2D1B-4564-8347-3BBB347050C5}" srcId="{3E6BBF24-29E1-40AF-9A16-4E3B711B9E29}" destId="{78B4B755-DE7F-49BB-B7A2-DD658E374A33}" srcOrd="0" destOrd="0" parTransId="{D779A61A-D7A2-4DC8-9E94-699CC61ED68B}" sibTransId="{A8DC5F46-D95F-4F91-9B4F-06C3FEFE798D}"/>
    <dgm:cxn modelId="{DC8B6E87-AC49-42DC-AE79-233FF8D62C51}" srcId="{C04B3C3F-E187-4D88-965F-6B0E58A90915}" destId="{5CF93744-8392-4A6C-88DD-BC6C88FC0942}" srcOrd="5" destOrd="0" parTransId="{27070D03-AB63-4C93-973E-1B90B25F52CC}" sibTransId="{6B7B6533-0F43-4E93-AFF9-2DF5DBC7FFB2}"/>
    <dgm:cxn modelId="{5090D887-25ED-41B3-9AC0-BDD83D3F0C37}" type="presOf" srcId="{746AE982-3214-400F-BF1F-980D2CB4520A}" destId="{5EA951E4-35CB-4C81-BE3F-0405AB0B119A}" srcOrd="0" destOrd="0" presId="urn:microsoft.com/office/officeart/2008/layout/HalfCircleOrganizationChart"/>
    <dgm:cxn modelId="{3207A688-985C-40BD-AA68-426DC31E105C}" type="presOf" srcId="{FD537343-5687-40C1-A177-119023AB20D5}" destId="{C6306FC9-CD1D-4C0E-A768-6C2D6868DB1B}" srcOrd="1" destOrd="0" presId="urn:microsoft.com/office/officeart/2008/layout/HalfCircleOrganizationChart"/>
    <dgm:cxn modelId="{0E1E4D89-2D43-4FFB-85D0-BCCD0BE11EFD}" type="presOf" srcId="{DEF5CEA9-DB56-459A-97F3-FF969EE6E0FD}" destId="{76D3C7FA-BD0B-4256-AF6E-36872B89857B}" srcOrd="0" destOrd="0" presId="urn:microsoft.com/office/officeart/2008/layout/HalfCircleOrganizationChart"/>
    <dgm:cxn modelId="{F7979C8A-4F05-41AF-BD8D-CDB08C6E50F7}" type="presOf" srcId="{E9D6C020-5DBC-4036-98F9-F3D6EE50ABBE}" destId="{84F04915-1DDF-42DE-985E-F164D983EE6E}" srcOrd="0" destOrd="0" presId="urn:microsoft.com/office/officeart/2008/layout/HalfCircleOrganizationChart"/>
    <dgm:cxn modelId="{3C0B598D-4C4B-4B92-BC96-764F635B3EA3}" type="presOf" srcId="{D779A61A-D7A2-4DC8-9E94-699CC61ED68B}" destId="{C83DEC85-48C3-41ED-8F0E-9397D55DF54C}" srcOrd="0" destOrd="0" presId="urn:microsoft.com/office/officeart/2008/layout/HalfCircleOrganizationChart"/>
    <dgm:cxn modelId="{CCACAF8E-4C84-416F-A2EC-E3BE331C5628}" srcId="{F63DFDE7-11F6-4820-8C29-D0AD1F1DA262}" destId="{C1DD8753-58D8-45DC-8EC9-9D179BBAA963}" srcOrd="0" destOrd="0" parTransId="{3AB0B208-BDA1-4A6D-98E4-E46E72ADC706}" sibTransId="{731993FA-4B0D-4D08-AC42-BAF8422947C1}"/>
    <dgm:cxn modelId="{2C172A8F-69A6-4072-A7E5-3253C8070788}" type="presOf" srcId="{B3FB3557-6945-4DDD-A660-F20CE9E6296E}" destId="{87758FC5-72A9-4D76-8E4C-29B6FCA7719B}" srcOrd="0" destOrd="0" presId="urn:microsoft.com/office/officeart/2008/layout/HalfCircleOrganizationChart"/>
    <dgm:cxn modelId="{E67DF391-90CB-4FB8-8B11-DE44D87F992F}" srcId="{4C73701E-BF2D-4EA5-B6BC-C867D990ADE2}" destId="{79715E7C-4D7D-400A-BA3C-DF718A74B820}" srcOrd="1" destOrd="0" parTransId="{381E776F-1D06-4E2A-85FF-CC20217D973F}" sibTransId="{4CEEB619-4ACD-4327-9351-2FAAE1CB1344}"/>
    <dgm:cxn modelId="{CB3EAB92-0CA8-4072-98D0-F66691CDB6BB}" type="presOf" srcId="{2EEFB708-4F60-4137-AE89-22ECCA4C9826}" destId="{7DF99F54-C88C-4F8C-92BE-2332A716B088}" srcOrd="0" destOrd="0" presId="urn:microsoft.com/office/officeart/2008/layout/HalfCircleOrganizationChart"/>
    <dgm:cxn modelId="{8E98AE93-005F-441F-AB74-9F68264BFBE5}" type="presOf" srcId="{C1DD8753-58D8-45DC-8EC9-9D179BBAA963}" destId="{0CB45195-4DBB-4E3F-A399-8C702431E457}" srcOrd="1" destOrd="0" presId="urn:microsoft.com/office/officeart/2008/layout/HalfCircleOrganizationChart"/>
    <dgm:cxn modelId="{90DCC993-6658-4760-A95F-113D21187EEB}" srcId="{C04B3C3F-E187-4D88-965F-6B0E58A90915}" destId="{5C83E9AF-17A3-4C3D-ADE8-96BDC4FC72BC}" srcOrd="3" destOrd="0" parTransId="{92E1818C-9B98-4EBB-AE8F-CDCA78F643B1}" sibTransId="{1ED4DBDA-68B1-4424-ABA6-334408E95502}"/>
    <dgm:cxn modelId="{71B3CF93-9E5F-4321-83C4-DEABBD3C15B6}" type="presOf" srcId="{7079807E-CF29-41F4-84EB-550AEB91E1B5}" destId="{2356E036-1718-4963-A05A-C13AD2F6A032}" srcOrd="1" destOrd="0" presId="urn:microsoft.com/office/officeart/2008/layout/HalfCircleOrganizationChart"/>
    <dgm:cxn modelId="{0D70B194-4A7D-4030-BEC5-6AD09B9B5E7B}" type="presOf" srcId="{D204D438-DBEC-4BB6-BBCC-730D15D98BEC}" destId="{CFD78DD1-E64D-448E-B994-9FA699CCBB68}" srcOrd="0" destOrd="0" presId="urn:microsoft.com/office/officeart/2008/layout/HalfCircleOrganizationChart"/>
    <dgm:cxn modelId="{23F1E494-5DCB-444E-B110-C982AAE47755}" type="presOf" srcId="{65CF4636-2473-41D6-B3C7-2872958A29D5}" destId="{B6E8FA89-173A-42F0-9B47-707E37ABBA81}" srcOrd="0" destOrd="0" presId="urn:microsoft.com/office/officeart/2008/layout/HalfCircleOrganizationChart"/>
    <dgm:cxn modelId="{30986995-C03B-4788-94FE-296065B2AC95}" type="presOf" srcId="{F015D53D-918B-475E-8C53-63347358C4F9}" destId="{88EF99A0-6AAA-426E-9632-BF2741EC93DF}" srcOrd="0" destOrd="0" presId="urn:microsoft.com/office/officeart/2008/layout/HalfCircleOrganizationChart"/>
    <dgm:cxn modelId="{87AE6E96-18EF-4F83-BB91-363B1B7B05A9}" srcId="{3467E6A1-F5AA-42CE-9C89-C5A7B0D2CD16}" destId="{144D31D4-6BE4-448B-B1C2-14A396633240}" srcOrd="6" destOrd="0" parTransId="{B6C35980-B8EB-44F5-80FF-4262AEF8BC13}" sibTransId="{4BD44782-A8DB-44A3-91E4-7A71A119FE55}"/>
    <dgm:cxn modelId="{3E926F97-2AA1-446F-8531-06B8EEA352B3}" type="presOf" srcId="{2CF92474-3757-444A-B636-56504D09353C}" destId="{DFEB773F-637C-4E81-9A06-6B31E323B00E}" srcOrd="0" destOrd="0" presId="urn:microsoft.com/office/officeart/2008/layout/HalfCircleOrganizationChart"/>
    <dgm:cxn modelId="{A8F12A98-73A8-499C-A8F8-2F56A3300B9D}" type="presOf" srcId="{3AB0B208-BDA1-4A6D-98E4-E46E72ADC706}" destId="{F53E9AC8-E991-4BF0-91DA-8EE181F8F732}" srcOrd="0" destOrd="0" presId="urn:microsoft.com/office/officeart/2008/layout/HalfCircleOrganizationChart"/>
    <dgm:cxn modelId="{16CA7198-8DD4-4114-A3A8-0D5290C1307A}" type="presOf" srcId="{92E1818C-9B98-4EBB-AE8F-CDCA78F643B1}" destId="{716C5911-3704-4D00-B668-B1EA3B1A2727}" srcOrd="0" destOrd="0" presId="urn:microsoft.com/office/officeart/2008/layout/HalfCircleOrganizationChart"/>
    <dgm:cxn modelId="{78746199-A751-4840-9949-FF46E21CFB8D}" type="presOf" srcId="{D80C6111-7C38-41AA-BECB-ADDD201A4649}" destId="{87254385-F207-41F6-BE04-BBF74F93C957}" srcOrd="1" destOrd="0" presId="urn:microsoft.com/office/officeart/2008/layout/HalfCircleOrganizationChart"/>
    <dgm:cxn modelId="{7CB56C9A-8648-415B-8DF1-CCEA36EB7D31}" type="presOf" srcId="{2CBD756E-51C7-4925-8177-DA00CA075D4B}" destId="{6BFF6752-42DF-486C-8A83-C82E2D6F7CEF}" srcOrd="0" destOrd="0" presId="urn:microsoft.com/office/officeart/2008/layout/HalfCircleOrganizationChart"/>
    <dgm:cxn modelId="{DB4D959C-218F-4626-B542-7065B08697AF}" srcId="{FC2DCFCC-07E1-4DDF-AB4B-530AB2ED640D}" destId="{A5D345F4-FF7D-4F29-956E-9CFE8D5140C1}" srcOrd="5" destOrd="0" parTransId="{B3FB3557-6945-4DDD-A660-F20CE9E6296E}" sibTransId="{7549A2D3-D7C1-4B47-A009-89DB270495FE}"/>
    <dgm:cxn modelId="{0EAA409D-8196-4DE6-91FC-F4838B24BADF}" type="presOf" srcId="{2465C951-892F-4855-8D98-F47360D5651E}" destId="{82772A57-9437-48BC-9750-D0DC5AA1DD96}" srcOrd="0" destOrd="0" presId="urn:microsoft.com/office/officeart/2008/layout/HalfCircleOrganizationChart"/>
    <dgm:cxn modelId="{B0B0A39F-7CF5-452C-A72C-E337BC20E13A}" type="presOf" srcId="{AF9470F3-AB06-4D45-B577-74CF0D76A720}" destId="{4D477381-C41A-4300-BFA6-21A79B122B12}" srcOrd="0" destOrd="0" presId="urn:microsoft.com/office/officeart/2008/layout/HalfCircleOrganizationChart"/>
    <dgm:cxn modelId="{0801E09F-E87E-4C14-B43C-A62EC9860F3E}" type="presOf" srcId="{7A53CA63-AFBF-4B67-A6DC-895E5A38C0DA}" destId="{A9295DCB-3383-4E41-80DD-922210409E17}" srcOrd="0" destOrd="0" presId="urn:microsoft.com/office/officeart/2008/layout/HalfCircleOrganizationChart"/>
    <dgm:cxn modelId="{0FC965A0-2C7E-44CA-900F-F850B739F994}" type="presOf" srcId="{ADE7BE0F-3949-44B0-8597-D0F730AFEFB9}" destId="{2CEF8AA9-D413-4FFF-90FE-2F8CBAE02C3D}" srcOrd="0" destOrd="0" presId="urn:microsoft.com/office/officeart/2008/layout/HalfCircleOrganizationChart"/>
    <dgm:cxn modelId="{F2C2AFA0-DA51-4C2F-B760-633AB1949419}" srcId="{3E6BBF24-29E1-40AF-9A16-4E3B711B9E29}" destId="{00874D62-43C8-423F-A788-AF864824F8AD}" srcOrd="4" destOrd="0" parTransId="{AC594EED-BEA4-45DF-8691-B9CA0FCB697E}" sibTransId="{0798E2EA-B265-4C9A-B62C-FC16DE6DCDBE}"/>
    <dgm:cxn modelId="{0D99B0A2-D2F9-4D62-9583-750762A696CE}" type="presOf" srcId="{CF635B8D-769A-423A-9A34-7B0A9300FAB2}" destId="{6DA31F15-0EEF-4ED1-AE18-4FA6FDA3B127}" srcOrd="0" destOrd="0" presId="urn:microsoft.com/office/officeart/2008/layout/HalfCircleOrganizationChart"/>
    <dgm:cxn modelId="{4AFD31A4-3218-4F66-9173-0FA1D5255826}" type="presOf" srcId="{5795A1ED-6C5E-4FDC-BF57-9E3155EC2C1E}" destId="{54F552AC-B550-4935-B648-563A6BB554B0}" srcOrd="0" destOrd="0" presId="urn:microsoft.com/office/officeart/2008/layout/HalfCircleOrganizationChart"/>
    <dgm:cxn modelId="{D802B2A7-D264-4384-9FA9-ED22FEA5A9FA}" srcId="{78B4B755-DE7F-49BB-B7A2-DD658E374A33}" destId="{5795A1ED-6C5E-4FDC-BF57-9E3155EC2C1E}" srcOrd="1" destOrd="0" parTransId="{6A2D78B5-455F-4D13-B724-EABE3B8641C5}" sibTransId="{EB6338B4-E36D-4231-9C58-12E112BE5D63}"/>
    <dgm:cxn modelId="{7DEE57A8-EC8C-43D1-8078-29393728B088}" srcId="{3467E6A1-F5AA-42CE-9C89-C5A7B0D2CD16}" destId="{108ACE62-19FB-4B0B-8A83-66E4EB309C8E}" srcOrd="0" destOrd="0" parTransId="{56270777-6648-4DDD-A247-2670A71EDD52}" sibTransId="{13BE6940-10BE-4031-8300-4F7FFC1572F3}"/>
    <dgm:cxn modelId="{576DBAA8-B2BE-4CF9-B854-39673A4CDA4C}" type="presOf" srcId="{CEB61560-5C53-4E60-B27A-72AAF0986C20}" destId="{E8F7CB64-E1AF-4DD9-8261-63DDABFA01B2}" srcOrd="1" destOrd="0" presId="urn:microsoft.com/office/officeart/2008/layout/HalfCircleOrganizationChart"/>
    <dgm:cxn modelId="{ED3F0BA9-3941-4A56-8922-D1AB2AD7F0B0}" srcId="{00874D62-43C8-423F-A788-AF864824F8AD}" destId="{AF2F8959-C629-4B23-83FC-05A9735953DB}" srcOrd="4" destOrd="0" parTransId="{43CAA9C1-3893-4193-A010-AF31C12DAB57}" sibTransId="{05721F13-55F9-460F-8EAB-8820D2A60112}"/>
    <dgm:cxn modelId="{8E6674A9-9FE1-41BE-8926-10EEEF9C4F97}" type="presOf" srcId="{BD7D9DFE-9AA6-45BD-AF04-52493EC4D760}" destId="{F151C1EE-DC42-451E-8D57-EAAF10B736B9}" srcOrd="0" destOrd="0" presId="urn:microsoft.com/office/officeart/2008/layout/HalfCircleOrganizationChart"/>
    <dgm:cxn modelId="{5D4A8DAB-3A4A-463F-BC64-6B1A668E9C55}" type="presOf" srcId="{1DA232C9-6C72-48E6-9B73-8C8263447740}" destId="{43F6EDEB-BF3B-48B8-BBB6-AB0802DCA25D}" srcOrd="1" destOrd="0" presId="urn:microsoft.com/office/officeart/2008/layout/HalfCircleOrganizationChart"/>
    <dgm:cxn modelId="{13EA34AC-08DC-4E5C-A77F-2D95D817D92C}" type="presOf" srcId="{F015D53D-918B-475E-8C53-63347358C4F9}" destId="{8F3F288D-A1A6-47DD-B5DC-73B20C62B6EE}" srcOrd="1" destOrd="0" presId="urn:microsoft.com/office/officeart/2008/layout/HalfCircleOrganizationChart"/>
    <dgm:cxn modelId="{DF66E4AC-30F2-4B40-A551-A4B75AE33D1C}" type="presOf" srcId="{150444C6-F244-44A9-AFE6-E7816E6D6D7C}" destId="{DAED6414-2739-4AF1-BCE2-F29DDD027056}" srcOrd="1" destOrd="0" presId="urn:microsoft.com/office/officeart/2008/layout/HalfCircleOrganizationChart"/>
    <dgm:cxn modelId="{CCE7D8AD-1517-4147-A9E7-4747C96945E1}" type="presOf" srcId="{5CF93744-8392-4A6C-88DD-BC6C88FC0942}" destId="{8673E523-5AB2-48A7-8802-7F91A88C2204}" srcOrd="0" destOrd="0" presId="urn:microsoft.com/office/officeart/2008/layout/HalfCircleOrganizationChart"/>
    <dgm:cxn modelId="{7A3FEEAD-343B-43E2-AB84-ABE0E01542F7}" srcId="{FC2DCFCC-07E1-4DDF-AB4B-530AB2ED640D}" destId="{176245A4-C5E6-4C74-B4A5-6C1926D062AA}" srcOrd="4" destOrd="0" parTransId="{00FD31CD-BEBE-46A1-B882-AC9FC3A45FB6}" sibTransId="{12B63412-9DB7-4C88-AEB9-18A5C9C4E5B9}"/>
    <dgm:cxn modelId="{D136DBAE-871E-4818-A385-C4F16AA066C4}" type="presOf" srcId="{C1DD8753-58D8-45DC-8EC9-9D179BBAA963}" destId="{C1F65DD7-3407-45BE-9526-E38D078BB001}" srcOrd="0" destOrd="0" presId="urn:microsoft.com/office/officeart/2008/layout/HalfCircleOrganizationChart"/>
    <dgm:cxn modelId="{FFC13DAF-F232-478E-B9B0-A5B9E925561E}" type="presOf" srcId="{5E48D33C-B816-4148-8011-CA0A0C17A955}" destId="{F1AB5420-B561-480E-A47A-D0491E83FC70}" srcOrd="0" destOrd="0" presId="urn:microsoft.com/office/officeart/2008/layout/HalfCircleOrganizationChart"/>
    <dgm:cxn modelId="{11635AAF-8713-4545-BEB1-8D6A17CB810D}" type="presOf" srcId="{5D9935BD-A6CF-4F62-9B69-6EDAB1BA869A}" destId="{BBB12C46-92C9-49AB-845B-FE91C82E4DED}" srcOrd="1" destOrd="0" presId="urn:microsoft.com/office/officeart/2008/layout/HalfCircleOrganizationChart"/>
    <dgm:cxn modelId="{2AA0B0AF-1A15-4B8B-9E3C-20E040A20BB9}" type="presOf" srcId="{176245A4-C5E6-4C74-B4A5-6C1926D062AA}" destId="{80FE7E8F-A97C-45E4-BF6A-2A90AEA2CE3D}" srcOrd="0" destOrd="0" presId="urn:microsoft.com/office/officeart/2008/layout/HalfCircleOrganizationChart"/>
    <dgm:cxn modelId="{CACAB2AF-6ED6-462F-81D8-230D7EBB679E}" type="presOf" srcId="{9D5D5988-C59C-4952-BE5F-4A07415292C8}" destId="{DFAE74AF-9EA2-4990-AAD8-6509F3A41E31}" srcOrd="0" destOrd="0" presId="urn:microsoft.com/office/officeart/2008/layout/HalfCircleOrganizationChart"/>
    <dgm:cxn modelId="{8CF85EB0-014B-4629-BAEC-D53173940F3D}" type="presOf" srcId="{1CA94EDE-B91D-4E0C-947D-8B23132F0318}" destId="{19D5C371-8C0C-4E8F-8122-5BE33C468A84}" srcOrd="0" destOrd="0" presId="urn:microsoft.com/office/officeart/2008/layout/HalfCircleOrganizationChart"/>
    <dgm:cxn modelId="{8D6C64B2-6779-41F9-A42A-0D7FB9173DC6}" type="presOf" srcId="{293530C0-0306-4E61-9E0A-26FD6377B7CC}" destId="{BD7CEF19-E111-4B44-B6B9-8C8943A2A3EB}" srcOrd="1" destOrd="0" presId="urn:microsoft.com/office/officeart/2008/layout/HalfCircleOrganizationChart"/>
    <dgm:cxn modelId="{38AC7CB2-75B0-4EA2-BFFD-7DED278B8936}" type="presOf" srcId="{2FD7D257-EF31-49A3-BAAC-3A19A5F3AEBE}" destId="{9E732265-72E5-417E-82C7-1C5DCF45DA18}" srcOrd="0" destOrd="0" presId="urn:microsoft.com/office/officeart/2008/layout/HalfCircleOrganizationChart"/>
    <dgm:cxn modelId="{1648F8B2-AA6E-42B3-A4E5-829792A5819E}" srcId="{5C83E9AF-17A3-4C3D-ADE8-96BDC4FC72BC}" destId="{7190B7A5-FB98-43C8-9FC0-7669C13A1C00}" srcOrd="6" destOrd="0" parTransId="{88161CC9-9BCC-4438-9370-EEB3CE3AF558}" sibTransId="{BBDDFB08-B78D-4ECA-B10F-7A638EA6E66B}"/>
    <dgm:cxn modelId="{F1C6FEB2-356F-4776-940A-C2DC4A48DC72}" srcId="{3467E6A1-F5AA-42CE-9C89-C5A7B0D2CD16}" destId="{2CBD756E-51C7-4925-8177-DA00CA075D4B}" srcOrd="4" destOrd="0" parTransId="{A26DC0DB-82F5-4D66-9905-970B5E9A61EA}" sibTransId="{7C230F43-25AE-4291-AB1C-FCC0FE25217A}"/>
    <dgm:cxn modelId="{79609BB3-58E5-48D9-B725-1AA1A3B0C251}" type="presOf" srcId="{176245A4-C5E6-4C74-B4A5-6C1926D062AA}" destId="{554DDB1E-938D-40D3-B779-904284AB1B86}" srcOrd="1" destOrd="0" presId="urn:microsoft.com/office/officeart/2008/layout/HalfCircleOrganizationChart"/>
    <dgm:cxn modelId="{EB4235B4-0BDF-457D-8A53-0BC09B5F3E4E}" srcId="{00874D62-43C8-423F-A788-AF864824F8AD}" destId="{CEB61560-5C53-4E60-B27A-72AAF0986C20}" srcOrd="3" destOrd="0" parTransId="{61ACA888-F469-49CD-8D43-A04F2EB0B465}" sibTransId="{FA3F5902-C7D4-4B8E-A680-D8CB5C78B00C}"/>
    <dgm:cxn modelId="{5248C1B4-E4FA-47D9-AE0B-B996F69599F8}" type="presOf" srcId="{9D3D3146-FEC1-44E2-B9C3-D109C5FB2D55}" destId="{929492C5-55D1-47E4-A352-E067E4403455}" srcOrd="0" destOrd="0" presId="urn:microsoft.com/office/officeart/2008/layout/HalfCircleOrganizationChart"/>
    <dgm:cxn modelId="{78C22AB5-CADA-4A5E-97BB-11C3E5D87B48}" srcId="{3E6BBF24-29E1-40AF-9A16-4E3B711B9E29}" destId="{FC2DCFCC-07E1-4DDF-AB4B-530AB2ED640D}" srcOrd="3" destOrd="0" parTransId="{F08309D8-2928-4908-9466-A3B18479CBE6}" sibTransId="{7FDCC346-3334-4D73-8815-99C3E058A480}"/>
    <dgm:cxn modelId="{CE2188B5-A15A-43C5-A57A-0B0A27C04869}" type="presOf" srcId="{FF8B49C4-1364-4025-B342-8F11B49A7C6A}" destId="{7C252F02-857F-4159-BB17-104ADB7B39C0}" srcOrd="0" destOrd="0" presId="urn:microsoft.com/office/officeart/2008/layout/HalfCircleOrganizationChart"/>
    <dgm:cxn modelId="{1A45A8B5-0BFE-4607-A2FE-FFF2E12F3978}" type="presOf" srcId="{14372F59-59AB-4DCE-BCA9-6080C3875F26}" destId="{0B634068-630F-4F0D-9172-A73A9C979004}" srcOrd="0" destOrd="0" presId="urn:microsoft.com/office/officeart/2008/layout/HalfCircleOrganizationChart"/>
    <dgm:cxn modelId="{6488F5B6-3E80-4E16-BAC0-C6D54B64C479}" type="presOf" srcId="{78B4B755-DE7F-49BB-B7A2-DD658E374A33}" destId="{B98A2C30-232B-4D92-9840-C32F84FCEFFB}" srcOrd="1" destOrd="0" presId="urn:microsoft.com/office/officeart/2008/layout/HalfCircleOrganizationChart"/>
    <dgm:cxn modelId="{18AB04B8-95E9-44BB-8FF2-B631663806E9}" type="presOf" srcId="{3E6BBF24-29E1-40AF-9A16-4E3B711B9E29}" destId="{D0B67555-2308-427F-8C63-85B8D3D9D18C}" srcOrd="0" destOrd="0" presId="urn:microsoft.com/office/officeart/2008/layout/HalfCircleOrganizationChart"/>
    <dgm:cxn modelId="{2842E9B8-4D47-45E9-A01B-258319D5178B}" type="presOf" srcId="{61ACA888-F469-49CD-8D43-A04F2EB0B465}" destId="{A1717EC2-CB60-4C18-9313-EBCAD06B0DED}" srcOrd="0" destOrd="0" presId="urn:microsoft.com/office/officeart/2008/layout/HalfCircleOrganizationChart"/>
    <dgm:cxn modelId="{633802B9-9DEB-42A7-AB78-EBD359483558}" srcId="{3CD708A6-8BF5-4730-AE80-BF6EC48CE5F7}" destId="{2EEFB708-4F60-4137-AE89-22ECCA4C9826}" srcOrd="0" destOrd="0" parTransId="{169D8CD9-9FB7-48FE-81B1-706D88A0F877}" sibTransId="{DEC9E5A0-A690-4440-A6C8-48433EAD9E10}"/>
    <dgm:cxn modelId="{49A9B2B9-FC19-4F63-8B9A-2BB0AD9D2F1A}" type="presOf" srcId="{B6C35980-B8EB-44F5-80FF-4262AEF8BC13}" destId="{6319F27D-57DA-46B2-A52C-31D8067FBA97}" srcOrd="0" destOrd="0" presId="urn:microsoft.com/office/officeart/2008/layout/HalfCircleOrganizationChart"/>
    <dgm:cxn modelId="{0BCAC5B9-983C-4B1D-AB0A-711F56ECE2B2}" type="presOf" srcId="{8920BB5F-4843-4825-8908-B388E29486FA}" destId="{C85957F9-26B6-40CE-80BC-BE821B237DFA}" srcOrd="0" destOrd="0" presId="urn:microsoft.com/office/officeart/2008/layout/HalfCircleOrganizationChart"/>
    <dgm:cxn modelId="{824717BB-C433-41DA-90CB-5D62C1E6B7BF}" type="presOf" srcId="{5C83E9AF-17A3-4C3D-ADE8-96BDC4FC72BC}" destId="{F0B55648-B2B4-4A21-A0B8-663510B8F562}" srcOrd="1" destOrd="0" presId="urn:microsoft.com/office/officeart/2008/layout/HalfCircleOrganizationChart"/>
    <dgm:cxn modelId="{2E036FBC-CE74-400C-9939-DC7EE23A2F16}" type="presOf" srcId="{5C83E9AF-17A3-4C3D-ADE8-96BDC4FC72BC}" destId="{D5CDF8AA-2A3F-400F-A9F5-2C2A0A528279}" srcOrd="0" destOrd="0" presId="urn:microsoft.com/office/officeart/2008/layout/HalfCircleOrganizationChart"/>
    <dgm:cxn modelId="{02290EBD-A252-41B5-B1D0-56502C5096C0}" type="presOf" srcId="{F08309D8-2928-4908-9466-A3B18479CBE6}" destId="{BD414F1C-322D-45B1-9956-C18C1B5217CC}" srcOrd="0" destOrd="0" presId="urn:microsoft.com/office/officeart/2008/layout/HalfCircleOrganizationChart"/>
    <dgm:cxn modelId="{01678ABD-1D7A-4B1F-BDA1-C447E77314BA}" type="presOf" srcId="{8365004D-358E-4158-8401-5878F00A7214}" destId="{B49B5722-B110-49A2-982D-55DA86388FFD}" srcOrd="1" destOrd="0" presId="urn:microsoft.com/office/officeart/2008/layout/HalfCircleOrganizationChart"/>
    <dgm:cxn modelId="{8FCCE4BD-3F4B-4C70-B712-079DE9C87AFD}" type="presOf" srcId="{1681AF19-0760-4E8E-9A38-BAD6726CA2A3}" destId="{34550EF3-6A22-46A2-9633-EFFAD2D99328}" srcOrd="0" destOrd="0" presId="urn:microsoft.com/office/officeart/2008/layout/HalfCircleOrganizationChart"/>
    <dgm:cxn modelId="{605C7FBE-FCFD-4AAE-B505-B8885F2C7FCB}" srcId="{4C73701E-BF2D-4EA5-B6BC-C867D990ADE2}" destId="{11869951-1E29-4509-9AF5-5EFA901F8390}" srcOrd="2" destOrd="0" parTransId="{CF635B8D-769A-423A-9A34-7B0A9300FAB2}" sibTransId="{AB3EBD6B-D831-4F50-A19C-423CBFF1F93C}"/>
    <dgm:cxn modelId="{6F6B5BBF-133A-4E34-AA00-7557F0DFB737}" type="presOf" srcId="{027CC442-021D-4D5E-9F8F-8F5728762460}" destId="{FDAA384C-8AD3-414D-9896-EA8BEDA375AD}" srcOrd="1" destOrd="0" presId="urn:microsoft.com/office/officeart/2008/layout/HalfCircleOrganizationChart"/>
    <dgm:cxn modelId="{E0A470BF-9929-4E92-957A-AD512F10D66E}" type="presOf" srcId="{E44AFC56-FB8D-4D02-BE02-B53A2F06E1BA}" destId="{DDF000ED-6FF6-48A7-9448-3357DD191D83}" srcOrd="1" destOrd="0" presId="urn:microsoft.com/office/officeart/2008/layout/HalfCircleOrganizationChart"/>
    <dgm:cxn modelId="{03E784C0-9D2B-4E9B-98B7-D55D276B83E6}" type="presOf" srcId="{BFFF9308-DBC6-4340-9B88-9A782F4BB364}" destId="{BDD8443F-5410-4E4D-A291-128B3A4F32FE}" srcOrd="1" destOrd="0" presId="urn:microsoft.com/office/officeart/2008/layout/HalfCircleOrganizationChart"/>
    <dgm:cxn modelId="{63A738C1-2A6F-47CF-B955-0FBCF0D4D838}" type="presOf" srcId="{A4C35A24-4876-4A03-B3EE-6DD7E6855C5F}" destId="{C553DC96-0611-496E-A56E-7FC23BCDB980}" srcOrd="0" destOrd="0" presId="urn:microsoft.com/office/officeart/2008/layout/HalfCircleOrganizationChart"/>
    <dgm:cxn modelId="{C2A9DEC2-F7B0-4E7A-B256-D2D1C2FAD99D}" type="presOf" srcId="{1135AB3C-9495-4CF0-B2CE-F922F817F69C}" destId="{C302C7DE-D3EB-4E9E-BE46-A441E2BE2964}" srcOrd="0" destOrd="0" presId="urn:microsoft.com/office/officeart/2008/layout/HalfCircleOrganizationChart"/>
    <dgm:cxn modelId="{424412C3-588A-46F9-8385-3ABFB0D4B2DF}" type="presOf" srcId="{2FD7D257-EF31-49A3-BAAC-3A19A5F3AEBE}" destId="{5F808C31-BDD7-4917-B64C-1D07BFD9D253}" srcOrd="1" destOrd="0" presId="urn:microsoft.com/office/officeart/2008/layout/HalfCircleOrganizationChart"/>
    <dgm:cxn modelId="{59C57AC3-9C62-49DB-BA2F-8461368AC3C1}" type="presOf" srcId="{DED8CDA3-C7E3-46B7-AC95-465D222CC348}" destId="{98EC0FD2-B7A3-4360-BD6C-BB275F6735A3}" srcOrd="1" destOrd="0" presId="urn:microsoft.com/office/officeart/2008/layout/HalfCircleOrganizationChart"/>
    <dgm:cxn modelId="{1121BCC3-6778-45BC-A7DB-DF2E84ADFB12}" type="presOf" srcId="{89D45355-D979-49E8-8073-46180DAFCD57}" destId="{52F18CCA-5AF4-422F-B3B1-B6E18BDBAC84}" srcOrd="0" destOrd="0" presId="urn:microsoft.com/office/officeart/2008/layout/HalfCircleOrganizationChart"/>
    <dgm:cxn modelId="{0E4924C4-03DD-427E-B293-FFB255B783F7}" type="presOf" srcId="{8AC1A7B3-902F-4904-A224-9689CC4D4C64}" destId="{A01F5DE6-A25D-4284-B3CC-F0C9EC7DDA2A}" srcOrd="1" destOrd="0" presId="urn:microsoft.com/office/officeart/2008/layout/HalfCircleOrganizationChart"/>
    <dgm:cxn modelId="{963FF6C5-1B5F-40E2-BE0B-E5EB5AA0CD66}" srcId="{5D9935BD-A6CF-4F62-9B69-6EDAB1BA869A}" destId="{F015D53D-918B-475E-8C53-63347358C4F9}" srcOrd="0" destOrd="0" parTransId="{7A30E40A-FCF9-4D98-A294-7FBBEA0D024A}" sibTransId="{5CA76A0A-A200-45A9-BD7C-35C83A274BB6}"/>
    <dgm:cxn modelId="{86D4A4C6-82E8-437F-B4EA-0FB25531231A}" type="presOf" srcId="{5CF93744-8392-4A6C-88DD-BC6C88FC0942}" destId="{6258242A-3BF7-42B8-B666-B99B5CE02EB7}" srcOrd="1" destOrd="0" presId="urn:microsoft.com/office/officeart/2008/layout/HalfCircleOrganizationChart"/>
    <dgm:cxn modelId="{BE4FF8C6-6FCA-4697-970D-74AAE47EF16B}" type="presOf" srcId="{6889F6FE-D1D4-427A-8804-11137EBBC951}" destId="{7676724D-837D-4D67-BFB3-DE075D27CFE2}" srcOrd="1" destOrd="0" presId="urn:microsoft.com/office/officeart/2008/layout/HalfCircleOrganizationChart"/>
    <dgm:cxn modelId="{A6AB4DC8-BE76-4A1A-89C7-6E0B5A87BDD4}" type="presOf" srcId="{BC1871BF-F625-45C9-B645-1E878C1E2818}" destId="{94634AA2-8AD3-41CF-8EDD-FD82C9902CDF}" srcOrd="0" destOrd="0" presId="urn:microsoft.com/office/officeart/2008/layout/HalfCircleOrganizationChart"/>
    <dgm:cxn modelId="{1A2882C8-DC9C-4A7C-9C05-1E57A3F5429C}" type="presOf" srcId="{93473B04-AE02-4A53-9E00-B87120763BF9}" destId="{227CD00C-C239-47B3-930B-2D7A44E337A7}" srcOrd="0" destOrd="0" presId="urn:microsoft.com/office/officeart/2008/layout/HalfCircleOrganizationChart"/>
    <dgm:cxn modelId="{84168BC8-7443-4E1C-87C7-96151BC47522}" type="presOf" srcId="{0ED17003-C111-46C3-8058-FC788B404623}" destId="{83E5F5BB-880F-4988-A9FD-207F9BC63CD7}" srcOrd="0" destOrd="0" presId="urn:microsoft.com/office/officeart/2008/layout/HalfCircleOrganizationChart"/>
    <dgm:cxn modelId="{BF221CC9-F2E5-4751-BA25-81323E227320}" type="presOf" srcId="{E05CA7AA-9F99-44AF-9172-F7BF70F925A5}" destId="{5620D4A2-6F24-4B31-BBBB-BE287ACFCB8B}" srcOrd="0" destOrd="0" presId="urn:microsoft.com/office/officeart/2008/layout/HalfCircleOrganizationChart"/>
    <dgm:cxn modelId="{DF7143C9-3732-4E79-A7D2-B6D36F867C9F}" type="presOf" srcId="{2021A09C-88A4-4CD6-8815-F7F3E9F53BCD}" destId="{E312F911-2E0D-4EAC-9CDF-641231247313}" srcOrd="0" destOrd="0" presId="urn:microsoft.com/office/officeart/2008/layout/HalfCircleOrganizationChart"/>
    <dgm:cxn modelId="{B01568C9-53E2-4DC0-B773-CB52AC544760}" type="presOf" srcId="{7A30E40A-FCF9-4D98-A294-7FBBEA0D024A}" destId="{9DEFF1E9-0F51-494B-9461-20B7C4212D77}" srcOrd="0" destOrd="0" presId="urn:microsoft.com/office/officeart/2008/layout/HalfCircleOrganizationChart"/>
    <dgm:cxn modelId="{38B977C9-9B90-4BE9-A7F7-8E5EA8A706C6}" type="presOf" srcId="{900C8C0E-BB59-466B-B772-ECB9F95C3A44}" destId="{F60F0719-63C4-4754-8372-2A5C60759B43}" srcOrd="1" destOrd="0" presId="urn:microsoft.com/office/officeart/2008/layout/HalfCircleOrganizationChart"/>
    <dgm:cxn modelId="{52C322CA-BAB3-418E-9555-F1EB46F614EA}" type="presOf" srcId="{0ED9F788-406A-4D81-92B8-3ECE180927DB}" destId="{C6A0F3DC-A744-4064-88DF-2BF7066A6C44}" srcOrd="1" destOrd="0" presId="urn:microsoft.com/office/officeart/2008/layout/HalfCircleOrganizationChart"/>
    <dgm:cxn modelId="{F4081BCB-A63F-4AFA-8BC0-88B2CB78C58F}" srcId="{3467E6A1-F5AA-42CE-9C89-C5A7B0D2CD16}" destId="{6889F6FE-D1D4-427A-8804-11137EBBC951}" srcOrd="3" destOrd="0" parTransId="{BC1871BF-F625-45C9-B645-1E878C1E2818}" sibTransId="{D053D894-FAAD-4BD2-B1E8-26E3293D85C6}"/>
    <dgm:cxn modelId="{353255CB-819A-4F09-8BA0-22C95C767238}" type="presOf" srcId="{49959965-A837-45D7-B735-D8782FC09A61}" destId="{0EA68CE9-9C63-4A33-B9CB-D6F2C21FD72D}" srcOrd="0" destOrd="0" presId="urn:microsoft.com/office/officeart/2008/layout/HalfCircleOrganizationChart"/>
    <dgm:cxn modelId="{25C946CD-984B-4A31-881C-3E1BE6CBB3A8}" srcId="{D80C6111-7C38-41AA-BECB-ADDD201A4649}" destId="{93473B04-AE02-4A53-9E00-B87120763BF9}" srcOrd="4" destOrd="0" parTransId="{635CCAAF-36A8-4589-BB72-38750FDBD40E}" sibTransId="{70EFB47C-4E9B-4EB6-B48D-881D31D1559F}"/>
    <dgm:cxn modelId="{8317A2CD-C8A9-4BA9-823B-C1A279721803}" type="presOf" srcId="{FC4022B8-CBFF-4920-9783-A84040C6A5FE}" destId="{D994952D-D842-4A0B-82A9-2E1C86DA36C1}" srcOrd="0" destOrd="0" presId="urn:microsoft.com/office/officeart/2008/layout/HalfCircleOrganizationChart"/>
    <dgm:cxn modelId="{B03BCFD0-3A2B-4343-8459-B3724302D39F}" type="presOf" srcId="{3CD708A6-8BF5-4730-AE80-BF6EC48CE5F7}" destId="{0124FCD3-C988-474A-87D9-A2FE1AA34729}" srcOrd="0" destOrd="0" presId="urn:microsoft.com/office/officeart/2008/layout/HalfCircleOrganizationChart"/>
    <dgm:cxn modelId="{9FFF8AD1-9205-4961-9A11-DF5F02BC86B0}" type="presOf" srcId="{6F562636-8BF9-4D59-80DA-F443C44AC63B}" destId="{C1AA35EF-BBBE-4692-9C71-755C631E3448}" srcOrd="0" destOrd="0" presId="urn:microsoft.com/office/officeart/2008/layout/HalfCircleOrganizationChart"/>
    <dgm:cxn modelId="{73993DD2-2831-4AAD-9CF7-671C9A3B4BCD}" type="presOf" srcId="{49959965-A837-45D7-B735-D8782FC09A61}" destId="{8C2F6AFD-185B-465C-8D1C-482F7D4E9083}" srcOrd="1" destOrd="0" presId="urn:microsoft.com/office/officeart/2008/layout/HalfCircleOrganizationChart"/>
    <dgm:cxn modelId="{BDBF30D7-DA8C-4A18-AD33-C50DFF9EA68A}" type="presOf" srcId="{108ACE62-19FB-4B0B-8A83-66E4EB309C8E}" destId="{06DBCA9C-7B4D-4D74-8BF3-67F46D4A1688}" srcOrd="1" destOrd="0" presId="urn:microsoft.com/office/officeart/2008/layout/HalfCircleOrganizationChart"/>
    <dgm:cxn modelId="{49B259D7-A51A-4D2F-BFF0-553102C7CD19}" srcId="{5D9935BD-A6CF-4F62-9B69-6EDAB1BA869A}" destId="{8AC1A7B3-902F-4904-A224-9689CC4D4C64}" srcOrd="3" destOrd="0" parTransId="{A0292D20-715B-468A-947A-058B3A1A74A7}" sibTransId="{2633950A-9F25-4105-80D0-A64FDE8D072E}"/>
    <dgm:cxn modelId="{70FAB7D7-D751-4941-ACD1-BFEBD764B3CD}" type="presOf" srcId="{F19B2A76-175E-4F2B-8A8E-31BB65921B10}" destId="{CE5A9427-B884-420D-81EE-D84D9155BA78}" srcOrd="0" destOrd="0" presId="urn:microsoft.com/office/officeart/2008/layout/HalfCircleOrganizationChart"/>
    <dgm:cxn modelId="{9C7EBAD8-7E6C-49A0-AA1F-E39B67B05784}" type="presOf" srcId="{00C5219C-8781-4DD6-A550-1A8CA54C06FC}" destId="{B7491016-548E-4DF6-BBD5-786B9088A51A}" srcOrd="1" destOrd="0" presId="urn:microsoft.com/office/officeart/2008/layout/HalfCircleOrganizationChart"/>
    <dgm:cxn modelId="{F72371D9-81DD-452A-B274-FE93E289D43B}" type="presOf" srcId="{A5D345F4-FF7D-4F29-956E-9CFE8D5140C1}" destId="{27CCEAAA-1199-4640-83B3-50DB2C9AC2E5}" srcOrd="1" destOrd="0" presId="urn:microsoft.com/office/officeart/2008/layout/HalfCircleOrganizationChart"/>
    <dgm:cxn modelId="{106A83D9-64EB-46D4-8287-20FAE3BC928D}" type="presOf" srcId="{2CBD756E-51C7-4925-8177-DA00CA075D4B}" destId="{4F408483-8275-4D85-B555-568038B05A0E}" srcOrd="1" destOrd="0" presId="urn:microsoft.com/office/officeart/2008/layout/HalfCircleOrganizationChart"/>
    <dgm:cxn modelId="{639033DA-C65E-4C26-91FD-876D8542F6C6}" type="presOf" srcId="{150444C6-F244-44A9-AFE6-E7816E6D6D7C}" destId="{70F69178-D3EC-498E-9CEE-0B70366C7D23}" srcOrd="0" destOrd="0" presId="urn:microsoft.com/office/officeart/2008/layout/HalfCircleOrganizationChart"/>
    <dgm:cxn modelId="{070E61DA-02B5-48AF-B818-975E9BFE65BF}" type="presOf" srcId="{89D45355-D979-49E8-8073-46180DAFCD57}" destId="{E0552868-5888-41F6-A39C-38532774660A}" srcOrd="1" destOrd="0" presId="urn:microsoft.com/office/officeart/2008/layout/HalfCircleOrganizationChart"/>
    <dgm:cxn modelId="{D717EBDC-8A40-44DD-8E20-217AAE7F7EE4}" type="presOf" srcId="{45CC34F1-B7F0-4707-A457-DF4704E451A2}" destId="{8220050B-6C39-4F9B-9A54-4CE12D05C69F}" srcOrd="0" destOrd="0" presId="urn:microsoft.com/office/officeart/2008/layout/HalfCircleOrganizationChart"/>
    <dgm:cxn modelId="{7195C6DE-FAA1-4A3A-8830-5DDCC799B515}" type="presOf" srcId="{A5D345F4-FF7D-4F29-956E-9CFE8D5140C1}" destId="{7280BE1B-4559-431E-8820-E90454E01776}" srcOrd="0" destOrd="0" presId="urn:microsoft.com/office/officeart/2008/layout/HalfCircleOrganizationChart"/>
    <dgm:cxn modelId="{5376E3DF-6232-44FF-B91E-C3A1E01ADC97}" srcId="{78FDB2D5-43F5-49CB-B420-4FBECBA57694}" destId="{0ED17003-C111-46C3-8058-FC788B404623}" srcOrd="2" destOrd="0" parTransId="{C3E1407A-54DF-466A-A032-2AC9F2D8228F}" sibTransId="{6D2A170D-DFA0-4F1F-8C60-AAC02FD53221}"/>
    <dgm:cxn modelId="{756C70E0-0654-4492-9EFA-431D63B864AC}" type="presOf" srcId="{F6B5B2E9-0BE6-4BDA-A7C8-487829697120}" destId="{262DC60F-A8E1-4F0A-BBCD-9E73B48BC3D2}" srcOrd="1" destOrd="0" presId="urn:microsoft.com/office/officeart/2008/layout/HalfCircleOrganizationChart"/>
    <dgm:cxn modelId="{E02837E2-88B2-4E90-AB3A-F2D05CDEF739}" type="presOf" srcId="{00FD31CD-BEBE-46A1-B882-AC9FC3A45FB6}" destId="{77B47FAA-02B1-4EF1-82DA-953E6DB7DFDE}" srcOrd="0" destOrd="0" presId="urn:microsoft.com/office/officeart/2008/layout/HalfCircleOrganizationChart"/>
    <dgm:cxn modelId="{EE0652E2-9584-4F9B-B982-4E53E483F644}" type="presOf" srcId="{635CCAAF-36A8-4589-BB72-38750FDBD40E}" destId="{BD474166-5632-4511-9B8B-6B275372704E}" srcOrd="0" destOrd="0" presId="urn:microsoft.com/office/officeart/2008/layout/HalfCircleOrganizationChart"/>
    <dgm:cxn modelId="{8310C1E2-0D28-4F50-88F7-481706727ABF}" srcId="{3467E6A1-F5AA-42CE-9C89-C5A7B0D2CD16}" destId="{8365004D-358E-4158-8401-5878F00A7214}" srcOrd="2" destOrd="0" parTransId="{1681AF19-0760-4E8E-9A38-BAD6726CA2A3}" sibTransId="{6F0C7AAE-1854-4348-B31D-6382F120E2E6}"/>
    <dgm:cxn modelId="{4F544AE3-D07F-42B9-A535-3CB9872316B2}" type="presOf" srcId="{1DBFD3EB-431E-4122-ACAE-5DA234455E6B}" destId="{3C0780E6-4CFF-4BCD-9D87-E3992F836991}" srcOrd="0" destOrd="0" presId="urn:microsoft.com/office/officeart/2008/layout/HalfCircleOrganizationChart"/>
    <dgm:cxn modelId="{C6E57BE3-3A18-4315-863D-7CC7EBBBDA69}" type="presOf" srcId="{78FDB2D5-43F5-49CB-B420-4FBECBA57694}" destId="{D9AC13EA-9DDF-48A3-9257-31961E2A22CD}" srcOrd="0" destOrd="0" presId="urn:microsoft.com/office/officeart/2008/layout/HalfCircleOrganizationChart"/>
    <dgm:cxn modelId="{C07C13E4-3708-47B9-A3F3-D350325C4B2F}" srcId="{C04B3C3F-E187-4D88-965F-6B0E58A90915}" destId="{DED8CDA3-C7E3-46B7-AC95-465D222CC348}" srcOrd="4" destOrd="0" parTransId="{AF9470F3-AB06-4D45-B577-74CF0D76A720}" sibTransId="{B9BF061C-F23E-4645-A3C6-3762E67099E5}"/>
    <dgm:cxn modelId="{538505E5-B01A-43B5-82EB-2BFBCFC19A35}" type="presOf" srcId="{8AC1A7B3-902F-4904-A224-9689CC4D4C64}" destId="{6F8DD1FB-B932-493A-9EC0-0883661EFE54}" srcOrd="0" destOrd="0" presId="urn:microsoft.com/office/officeart/2008/layout/HalfCircleOrganizationChart"/>
    <dgm:cxn modelId="{556E34E5-7133-4E94-8981-E1FAEB2FCE71}" type="presOf" srcId="{9C4003CA-E6A7-474E-9BCC-8E8473828ED0}" destId="{7908BFC1-B9BF-4C43-A664-B641B494891B}" srcOrd="0" destOrd="0" presId="urn:microsoft.com/office/officeart/2008/layout/HalfCircleOrganizationChart"/>
    <dgm:cxn modelId="{260B87E5-3954-410E-980D-B5B6D1CF9F70}" type="presOf" srcId="{3F9E34A0-BBD0-4F64-9D4A-7C14608B8068}" destId="{9F3B5B32-B8A9-4426-9BF6-DC47250C9AB8}" srcOrd="1" destOrd="0" presId="urn:microsoft.com/office/officeart/2008/layout/HalfCircleOrganizationChart"/>
    <dgm:cxn modelId="{6F48ACE5-1966-4B9D-A54A-9134E9DD19F2}" type="presOf" srcId="{BE9EC555-D1E0-446F-8F58-DD635ECCF887}" destId="{CED3E669-3C37-471B-AA88-14608584606C}" srcOrd="0" destOrd="0" presId="urn:microsoft.com/office/officeart/2008/layout/HalfCircleOrganizationChart"/>
    <dgm:cxn modelId="{9844DAE5-0411-41A8-BF95-59EFDEF8473B}" type="presOf" srcId="{3F9E34A0-BBD0-4F64-9D4A-7C14608B8068}" destId="{F0199CF2-82FD-4EA6-BCB3-0BC9B95E7DB2}" srcOrd="0" destOrd="0" presId="urn:microsoft.com/office/officeart/2008/layout/HalfCircleOrganizationChart"/>
    <dgm:cxn modelId="{E43629E7-77A2-47AB-80A4-95129D59DBE1}" type="presOf" srcId="{93ED7E42-BAB4-46BE-B75D-4DEC65D347C7}" destId="{E868CC2A-7E41-4D43-AD2D-C4659D16628C}" srcOrd="0" destOrd="0" presId="urn:microsoft.com/office/officeart/2008/layout/HalfCircleOrganizationChart"/>
    <dgm:cxn modelId="{58476CE7-28FF-4C6E-B24F-B82AF67EAD38}" srcId="{00874D62-43C8-423F-A788-AF864824F8AD}" destId="{DEF5CEA9-DB56-459A-97F3-FF969EE6E0FD}" srcOrd="5" destOrd="0" parTransId="{86CAB105-9643-40D8-B35F-C89D6CF42AF2}" sibTransId="{1A4853AD-AB99-421B-AA39-8E7CB3A9D844}"/>
    <dgm:cxn modelId="{86EC75E8-8B61-45D0-9D30-50F0EDD02889}" type="presOf" srcId="{0D5237D8-281A-4749-922B-CE82D003396B}" destId="{B5D99DBC-0619-47A2-BFF5-91DCB5BDBDF6}" srcOrd="1" destOrd="0" presId="urn:microsoft.com/office/officeart/2008/layout/HalfCircleOrganizationChart"/>
    <dgm:cxn modelId="{B60C41E9-F01E-48D7-A987-FEE9960E3553}" srcId="{3467E6A1-F5AA-42CE-9C89-C5A7B0D2CD16}" destId="{BFFF9308-DBC6-4340-9B88-9A782F4BB364}" srcOrd="5" destOrd="0" parTransId="{9080B580-C4EE-4E08-81EE-2B82F74DEE23}" sibTransId="{5B336649-AF68-43CD-8EFD-DDFC869E6850}"/>
    <dgm:cxn modelId="{DDA645E9-A4A9-4D55-9ECD-F7CF6F750489}" type="presOf" srcId="{33F29C0F-F2A7-430C-9A78-0DA7EC3A6D81}" destId="{AC831A03-E82E-4899-94B7-B1D5A39D2A5B}" srcOrd="0" destOrd="0" presId="urn:microsoft.com/office/officeart/2008/layout/HalfCircleOrganizationChart"/>
    <dgm:cxn modelId="{6DAE6AEA-5CFB-431A-AD34-13A27A49B55B}" type="presOf" srcId="{157195F5-67FA-47A9-A515-65EF99F6D117}" destId="{39237A64-5BE5-4EBE-A5BC-E056740515E0}" srcOrd="0" destOrd="0" presId="urn:microsoft.com/office/officeart/2008/layout/HalfCircleOrganizationChart"/>
    <dgm:cxn modelId="{D816E2EA-6F73-4D54-BE61-D8FC460D8596}" type="presOf" srcId="{0D5237D8-281A-4749-922B-CE82D003396B}" destId="{97287C26-75A8-484E-BA27-D221BDAFFB0B}" srcOrd="0" destOrd="0" presId="urn:microsoft.com/office/officeart/2008/layout/HalfCircleOrganizationChart"/>
    <dgm:cxn modelId="{40E0C7EB-EE99-4D35-91BD-A230155AB553}" srcId="{00874D62-43C8-423F-A788-AF864824F8AD}" destId="{67C8AE49-BE11-4FBE-B246-949A21B15185}" srcOrd="0" destOrd="0" parTransId="{F53C908B-BC27-4EE5-9375-DC7B33A7C450}" sibTransId="{7BFB7CEC-D63D-4792-AB78-594147863B9F}"/>
    <dgm:cxn modelId="{724C17EC-0413-45F5-B6AB-B7188669A631}" srcId="{3467E6A1-F5AA-42CE-9C89-C5A7B0D2CD16}" destId="{0ED9F788-406A-4D81-92B8-3ECE180927DB}" srcOrd="1" destOrd="0" parTransId="{A62B6389-8432-47DC-8C50-01B2339358AA}" sibTransId="{913C34E6-2505-4EEA-80BE-ECAC5A66A678}"/>
    <dgm:cxn modelId="{8FD2B8ED-5743-4EE4-A11E-5B90FA869E66}" type="presOf" srcId="{7190B7A5-FB98-43C8-9FC0-7669C13A1C00}" destId="{98295F1A-8DE3-402F-B984-CBFCF26872FE}" srcOrd="0" destOrd="0" presId="urn:microsoft.com/office/officeart/2008/layout/HalfCircleOrganizationChart"/>
    <dgm:cxn modelId="{7231E0EE-8309-480A-8714-35D9EE890349}" srcId="{F63DFDE7-11F6-4820-8C29-D0AD1F1DA262}" destId="{33EC9397-66C5-47E2-8BE6-5D564992D97E}" srcOrd="4" destOrd="0" parTransId="{13C67E75-98EF-46FC-8128-99AFE806387C}" sibTransId="{956FEBBC-E4AB-46A9-9A9F-5FAD804E115E}"/>
    <dgm:cxn modelId="{7BCCB9EF-7654-44E1-B132-6E008B200FA1}" type="presOf" srcId="{65CF4636-2473-41D6-B3C7-2872958A29D5}" destId="{8EFDC349-C33E-4F95-9833-098595E8E2AD}" srcOrd="1" destOrd="0" presId="urn:microsoft.com/office/officeart/2008/layout/HalfCircleOrganizationChart"/>
    <dgm:cxn modelId="{EAE4FDF0-A67C-4078-B96D-8BA0062732EE}" srcId="{78FDB2D5-43F5-49CB-B420-4FBECBA57694}" destId="{33F29C0F-F2A7-430C-9A78-0DA7EC3A6D81}" srcOrd="0" destOrd="0" parTransId="{FFDE9801-9CB1-45D2-873D-F6FD74276A8D}" sibTransId="{60ECC37F-229D-42CD-AB9B-8B1FDE34AED4}"/>
    <dgm:cxn modelId="{698B0EF4-273B-41B4-9FBF-FE0AA587E3B4}" type="presOf" srcId="{DD3070A0-1437-4E96-B972-C0312658FC7B}" destId="{222872C5-7D15-4AE6-830D-75D059B6640A}" srcOrd="0" destOrd="0" presId="urn:microsoft.com/office/officeart/2008/layout/HalfCircleOrganizationChart"/>
    <dgm:cxn modelId="{3A372AF4-43E0-4E9A-9E35-16C6322B455B}" type="presOf" srcId="{BFFF9308-DBC6-4340-9B88-9A782F4BB364}" destId="{6C517525-A4D8-409C-B9CE-86B59AAD1492}" srcOrd="0" destOrd="0" presId="urn:microsoft.com/office/officeart/2008/layout/HalfCircleOrganizationChart"/>
    <dgm:cxn modelId="{425A72F4-66F7-4CC3-B9E4-1E89AF40ECD0}" type="presOf" srcId="{9E0C9F94-A66D-4246-BD7C-D0118C743A16}" destId="{AD79EFC6-4FB8-40BC-BCC4-13FAD34F33C8}" srcOrd="1" destOrd="0" presId="urn:microsoft.com/office/officeart/2008/layout/HalfCircleOrganizationChart"/>
    <dgm:cxn modelId="{824758F5-6378-4000-828D-C9D8B1D7A10D}" type="presOf" srcId="{DA8CBEAF-1C04-4E1D-8E2E-875E8E55F1FD}" destId="{ADAA2775-E253-4F16-AD58-59D96D929DA0}" srcOrd="0" destOrd="0" presId="urn:microsoft.com/office/officeart/2008/layout/HalfCircleOrganizationChart"/>
    <dgm:cxn modelId="{57AFE4F5-9D6C-4E24-96B6-234C43FA808A}" srcId="{78FDB2D5-43F5-49CB-B420-4FBECBA57694}" destId="{C3AA2DED-DAC7-48C7-A9E6-7A6725F7141E}" srcOrd="1" destOrd="0" parTransId="{9D5D5988-C59C-4952-BE5F-4A07415292C8}" sibTransId="{D6A4157E-4AFC-491C-9BB0-FA64D37A2E18}"/>
    <dgm:cxn modelId="{41E067F6-4831-4B70-8294-BBB54568FF4A}" type="presOf" srcId="{A0292D20-715B-468A-947A-058B3A1A74A7}" destId="{853740BB-5A3D-4AEC-9018-5E88F2911A5A}" srcOrd="0" destOrd="0" presId="urn:microsoft.com/office/officeart/2008/layout/HalfCircleOrganizationChart"/>
    <dgm:cxn modelId="{303EB7F6-6974-46A7-994C-ACAB0ADFCC33}" type="presOf" srcId="{BE9EC555-D1E0-446F-8F58-DD635ECCF887}" destId="{91FFA5EF-09A9-409D-A8BF-87F570A51185}" srcOrd="1" destOrd="0" presId="urn:microsoft.com/office/officeart/2008/layout/HalfCircleOrganizationChart"/>
    <dgm:cxn modelId="{DA43C2F7-76A9-4B7D-9B4E-C5177CD19D41}" srcId="{FD537343-5687-40C1-A177-119023AB20D5}" destId="{D204D438-DBEC-4BB6-BBCC-730D15D98BEC}" srcOrd="0" destOrd="0" parTransId="{55A65E49-D7B3-4953-AE4C-D45C777DB756}" sibTransId="{7E0BCCB6-8259-4DBB-84F6-25720CDABF67}"/>
    <dgm:cxn modelId="{3E9578F8-F6F8-4929-97EA-F66D9A4C95B5}" type="presOf" srcId="{1350552E-A88E-490B-AA6F-448858CF7C10}" destId="{CA8AA934-CF04-473A-920D-2CB5F868B2E7}" srcOrd="0" destOrd="0" presId="urn:microsoft.com/office/officeart/2008/layout/HalfCircleOrganizationChart"/>
    <dgm:cxn modelId="{71638DF8-8EA9-423D-B355-A485DAE098E5}" type="presOf" srcId="{1DBFD3EB-431E-4122-ACAE-5DA234455E6B}" destId="{3C989BB1-E98A-42A4-8BDF-BCB992C7A519}" srcOrd="1" destOrd="0" presId="urn:microsoft.com/office/officeart/2008/layout/HalfCircleOrganizationChart"/>
    <dgm:cxn modelId="{E6C7E8F9-497F-4587-9BA8-FD474A95F1BB}" type="presOf" srcId="{C3AA2DED-DAC7-48C7-A9E6-7A6725F7141E}" destId="{C4787C35-4E5E-4E06-9D52-24AD8A43784E}" srcOrd="0" destOrd="0" presId="urn:microsoft.com/office/officeart/2008/layout/HalfCircleOrganizationChart"/>
    <dgm:cxn modelId="{866FBEFA-C850-42D4-8CA8-5920EDC07EE9}" type="presOf" srcId="{B3191456-4A35-414C-8FC7-7171C870325A}" destId="{604E45E2-D3FE-4944-BA5C-E93E9C68869C}" srcOrd="0" destOrd="0" presId="urn:microsoft.com/office/officeart/2008/layout/HalfCircleOrganizationChart"/>
    <dgm:cxn modelId="{B8B91FFB-713E-4D95-8ED7-D81B1A8E5F5B}" type="presOf" srcId="{FC2DCFCC-07E1-4DDF-AB4B-530AB2ED640D}" destId="{0EB0CD66-B192-409C-B653-80D365746D43}" srcOrd="0" destOrd="0" presId="urn:microsoft.com/office/officeart/2008/layout/HalfCircleOrganizationChart"/>
    <dgm:cxn modelId="{38227EFB-A9CD-4B88-9F29-86307C8AF291}" type="presOf" srcId="{14372F59-59AB-4DCE-BCA9-6080C3875F26}" destId="{DCA0B981-D9A8-478F-A6DF-C156A096B1AA}" srcOrd="1" destOrd="0" presId="urn:microsoft.com/office/officeart/2008/layout/HalfCircleOrganizationChart"/>
    <dgm:cxn modelId="{8BE695FB-EFD9-4739-AB46-859B2EACAD69}" type="presOf" srcId="{FC2DCFCC-07E1-4DDF-AB4B-530AB2ED640D}" destId="{18AC5750-8562-4221-9FB4-E0489338796D}" srcOrd="1" destOrd="0" presId="urn:microsoft.com/office/officeart/2008/layout/HalfCircleOrganizationChart"/>
    <dgm:cxn modelId="{13D7A5FB-95B9-4F20-984E-2AD2AA72108E}" type="presOf" srcId="{9080B580-C4EE-4E08-81EE-2B82F74DEE23}" destId="{7179934B-96F8-471F-8EB2-029DD5617F0C}" srcOrd="0" destOrd="0" presId="urn:microsoft.com/office/officeart/2008/layout/HalfCircleOrganizationChart"/>
    <dgm:cxn modelId="{8E75C7FB-9EC8-4B42-A49B-26C7429A069E}" type="presOf" srcId="{2EEFB708-4F60-4137-AE89-22ECCA4C9826}" destId="{B06D1C7B-484D-48DD-8AB6-786FCB69682D}" srcOrd="1" destOrd="0" presId="urn:microsoft.com/office/officeart/2008/layout/HalfCircleOrganizationChart"/>
    <dgm:cxn modelId="{360585FC-7EED-4C65-B70E-DDC7583AD2D3}" type="presOf" srcId="{00874D62-43C8-423F-A788-AF864824F8AD}" destId="{4A67F799-4D99-4D70-81F4-6BDE64A37394}" srcOrd="1" destOrd="0" presId="urn:microsoft.com/office/officeart/2008/layout/HalfCircleOrganizationChart"/>
    <dgm:cxn modelId="{29926CFD-6859-49D1-BFFA-C14462328A28}" type="presOf" srcId="{55A65E49-D7B3-4953-AE4C-D45C777DB756}" destId="{39F2969E-473F-4C50-89B4-40A282E702D5}" srcOrd="0" destOrd="0" presId="urn:microsoft.com/office/officeart/2008/layout/HalfCircleOrganizationChart"/>
    <dgm:cxn modelId="{D16DF4FD-71BF-49C7-B032-BA0590DF90F4}" type="presOf" srcId="{8DEFB42F-BDF3-4DCA-BA34-BB7105A3BC7E}" destId="{FFF557C1-BD0F-4ECC-AD4C-F68704A65B82}" srcOrd="1" destOrd="0" presId="urn:microsoft.com/office/officeart/2008/layout/HalfCircleOrganizationChart"/>
    <dgm:cxn modelId="{761E22FE-1052-4139-BFA3-30F575823231}" srcId="{78B4B755-DE7F-49BB-B7A2-DD658E374A33}" destId="{F19B2A76-175E-4F2B-8A8E-31BB65921B10}" srcOrd="4" destOrd="0" parTransId="{8920BB5F-4843-4825-8908-B388E29486FA}" sibTransId="{EB694266-4B0E-4F61-A2DF-2BBAE11C79B6}"/>
    <dgm:cxn modelId="{C63B6CFE-4F49-4888-AE41-65E97F9014B4}" type="presOf" srcId="{6889F6FE-D1D4-427A-8804-11137EBBC951}" destId="{E2CB532F-8AD4-4E10-A4A2-48FB737E75DF}" srcOrd="0" destOrd="0" presId="urn:microsoft.com/office/officeart/2008/layout/HalfCircleOrganizationChart"/>
    <dgm:cxn modelId="{0DAA80FF-E94D-4883-AEDE-A4D3C78E78C1}" type="presOf" srcId="{0A92609D-3A9B-4310-A015-DDDC600A3C48}" destId="{A1BA3E3B-BA36-4608-9FC3-2CD50066362C}" srcOrd="0" destOrd="0" presId="urn:microsoft.com/office/officeart/2008/layout/HalfCircleOrganizationChart"/>
    <dgm:cxn modelId="{2E1194FF-B683-479B-ACB6-0AF6BCA42B6F}" type="presOf" srcId="{FEE4D8C2-4AA1-4488-9A97-C4300B142476}" destId="{50272477-222F-4D0E-A48B-E51AE9A9517B}" srcOrd="1" destOrd="0" presId="urn:microsoft.com/office/officeart/2008/layout/HalfCircleOrganizationChart"/>
    <dgm:cxn modelId="{9912A1FF-5F94-43EC-B351-C66EBF4F8055}" type="presOf" srcId="{AE7411FA-B76A-4106-B9C6-48A4D6B10810}" destId="{7D0286C1-4918-4EBD-85E4-C74DFF7A0F89}" srcOrd="0" destOrd="0" presId="urn:microsoft.com/office/officeart/2008/layout/HalfCircleOrganizationChart"/>
    <dgm:cxn modelId="{4EADC3FF-6E63-4CA2-91B3-3C77F6A6341C}" type="presOf" srcId="{45CC34F1-B7F0-4707-A457-DF4704E451A2}" destId="{22000960-042F-4693-B67E-97A0ED2A67FD}" srcOrd="1" destOrd="0" presId="urn:microsoft.com/office/officeart/2008/layout/HalfCircleOrganizationChart"/>
    <dgm:cxn modelId="{2610D9FF-7671-4760-8D64-1A96EEBD5A3A}" type="presOf" srcId="{7190B7A5-FB98-43C8-9FC0-7669C13A1C00}" destId="{FEC4B3C7-2B03-4B0E-AC6B-96B768A0BA15}" srcOrd="1" destOrd="0" presId="urn:microsoft.com/office/officeart/2008/layout/HalfCircleOrganizationChart"/>
    <dgm:cxn modelId="{EFCE1988-17AA-4D03-8DA4-C251E57F7DCC}" type="presParOf" srcId="{604E45E2-D3FE-4944-BA5C-E93E9C68869C}" destId="{34DCCDEF-1F38-498C-B3A4-7897755DF122}" srcOrd="0" destOrd="0" presId="urn:microsoft.com/office/officeart/2008/layout/HalfCircleOrganizationChart"/>
    <dgm:cxn modelId="{65F990D1-75D6-413E-8187-C01167C8312C}" type="presParOf" srcId="{34DCCDEF-1F38-498C-B3A4-7897755DF122}" destId="{388889B5-D2CD-4375-9383-4C1DDD219E93}" srcOrd="0" destOrd="0" presId="urn:microsoft.com/office/officeart/2008/layout/HalfCircleOrganizationChart"/>
    <dgm:cxn modelId="{1B7CD6C1-FA50-416B-AAD9-4A170A380177}" type="presParOf" srcId="{388889B5-D2CD-4375-9383-4C1DDD219E93}" destId="{5A5BBBF2-8998-42E4-A092-C94E28D2E428}" srcOrd="0" destOrd="0" presId="urn:microsoft.com/office/officeart/2008/layout/HalfCircleOrganizationChart"/>
    <dgm:cxn modelId="{85AD3E89-0D4C-4FA5-AC3E-74CA03613BC8}" type="presParOf" srcId="{388889B5-D2CD-4375-9383-4C1DDD219E93}" destId="{4AB9E627-7592-4A80-91FC-9E510AE03153}" srcOrd="1" destOrd="0" presId="urn:microsoft.com/office/officeart/2008/layout/HalfCircleOrganizationChart"/>
    <dgm:cxn modelId="{EE2ABD4D-ABD1-4149-84A8-538A8EE58210}" type="presParOf" srcId="{388889B5-D2CD-4375-9383-4C1DDD219E93}" destId="{F1110D0A-14D4-4A93-8207-A3DAC94CA0C0}" srcOrd="2" destOrd="0" presId="urn:microsoft.com/office/officeart/2008/layout/HalfCircleOrganizationChart"/>
    <dgm:cxn modelId="{76808D17-D48F-40C9-BB15-5AF0CE9E91B9}" type="presParOf" srcId="{388889B5-D2CD-4375-9383-4C1DDD219E93}" destId="{87254385-F207-41F6-BE04-BBF74F93C957}" srcOrd="3" destOrd="0" presId="urn:microsoft.com/office/officeart/2008/layout/HalfCircleOrganizationChart"/>
    <dgm:cxn modelId="{67F57A31-36A3-44F8-87D1-0431EF6081F3}" type="presParOf" srcId="{34DCCDEF-1F38-498C-B3A4-7897755DF122}" destId="{79EA11C2-3CA9-40AC-B0E0-C80516121ADA}" srcOrd="1" destOrd="0" presId="urn:microsoft.com/office/officeart/2008/layout/HalfCircleOrganizationChart"/>
    <dgm:cxn modelId="{45675292-5148-4EF3-995C-1C51DE21F9AC}" type="presParOf" srcId="{79EA11C2-3CA9-40AC-B0E0-C80516121ADA}" destId="{AE432E56-EDF8-4D9D-B402-19ABD962F91E}" srcOrd="0" destOrd="0" presId="urn:microsoft.com/office/officeart/2008/layout/HalfCircleOrganizationChart"/>
    <dgm:cxn modelId="{08CD88F4-C79D-43D7-AB9D-DFF3F1E8FDCA}" type="presParOf" srcId="{79EA11C2-3CA9-40AC-B0E0-C80516121ADA}" destId="{F14EC676-0FB1-499A-8AD5-AFE13DE06B77}" srcOrd="1" destOrd="0" presId="urn:microsoft.com/office/officeart/2008/layout/HalfCircleOrganizationChart"/>
    <dgm:cxn modelId="{927CF4AE-2BED-4C30-BD4F-90585DDF736E}" type="presParOf" srcId="{F14EC676-0FB1-499A-8AD5-AFE13DE06B77}" destId="{C9BA2EAD-CEE3-494B-A025-FBBF8D5C606A}" srcOrd="0" destOrd="0" presId="urn:microsoft.com/office/officeart/2008/layout/HalfCircleOrganizationChart"/>
    <dgm:cxn modelId="{E0FB2536-560C-4B54-8BB4-351FCF1F324C}" type="presParOf" srcId="{C9BA2EAD-CEE3-494B-A025-FBBF8D5C606A}" destId="{D73778B2-F8EB-4589-B2FC-D93690917C15}" srcOrd="0" destOrd="0" presId="urn:microsoft.com/office/officeart/2008/layout/HalfCircleOrganizationChart"/>
    <dgm:cxn modelId="{8E6A9A4A-C6A5-40B2-97CC-4536DBF6680E}" type="presParOf" srcId="{C9BA2EAD-CEE3-494B-A025-FBBF8D5C606A}" destId="{CE1E5BAA-2036-42C5-91C9-7D4EE46A4E05}" srcOrd="1" destOrd="0" presId="urn:microsoft.com/office/officeart/2008/layout/HalfCircleOrganizationChart"/>
    <dgm:cxn modelId="{937F12D3-E0C5-4753-92AD-20F15586332C}" type="presParOf" srcId="{C9BA2EAD-CEE3-494B-A025-FBBF8D5C606A}" destId="{5F546009-2EEF-41EC-BE13-5FF89C1E787C}" srcOrd="2" destOrd="0" presId="urn:microsoft.com/office/officeart/2008/layout/HalfCircleOrganizationChart"/>
    <dgm:cxn modelId="{B9C56449-AAC2-455D-81FF-A2C9CC454A1A}" type="presParOf" srcId="{C9BA2EAD-CEE3-494B-A025-FBBF8D5C606A}" destId="{0BA23B72-231C-4E22-AFB6-D85A2FF6A933}" srcOrd="3" destOrd="0" presId="urn:microsoft.com/office/officeart/2008/layout/HalfCircleOrganizationChart"/>
    <dgm:cxn modelId="{AD9635D2-D108-48C8-BD5A-F0F1277D0AE0}" type="presParOf" srcId="{F14EC676-0FB1-499A-8AD5-AFE13DE06B77}" destId="{8917A21D-07B8-4EE4-9357-1580134DCCC9}" srcOrd="1" destOrd="0" presId="urn:microsoft.com/office/officeart/2008/layout/HalfCircleOrganizationChart"/>
    <dgm:cxn modelId="{963A143D-58CC-40C5-A320-B94E6FCFA0F6}" type="presParOf" srcId="{8917A21D-07B8-4EE4-9357-1580134DCCC9}" destId="{929492C5-55D1-47E4-A352-E067E4403455}" srcOrd="0" destOrd="0" presId="urn:microsoft.com/office/officeart/2008/layout/HalfCircleOrganizationChart"/>
    <dgm:cxn modelId="{DDFDF726-1C43-4926-8075-C2866C595D74}" type="presParOf" srcId="{8917A21D-07B8-4EE4-9357-1580134DCCC9}" destId="{09075459-6E73-4847-8E57-33B8FE55DED0}" srcOrd="1" destOrd="0" presId="urn:microsoft.com/office/officeart/2008/layout/HalfCircleOrganizationChart"/>
    <dgm:cxn modelId="{0AB044B9-5145-4F6C-AAFD-9A108CAF9C8F}" type="presParOf" srcId="{09075459-6E73-4847-8E57-33B8FE55DED0}" destId="{E8C029F1-EEEC-4B24-8A40-F75205D460B3}" srcOrd="0" destOrd="0" presId="urn:microsoft.com/office/officeart/2008/layout/HalfCircleOrganizationChart"/>
    <dgm:cxn modelId="{A9C7762A-D970-495A-8FB2-7D2875267D45}" type="presParOf" srcId="{E8C029F1-EEEC-4B24-8A40-F75205D460B3}" destId="{D9AC13EA-9DDF-48A3-9257-31961E2A22CD}" srcOrd="0" destOrd="0" presId="urn:microsoft.com/office/officeart/2008/layout/HalfCircleOrganizationChart"/>
    <dgm:cxn modelId="{4D783243-A103-4513-92C9-4ED64103F829}" type="presParOf" srcId="{E8C029F1-EEEC-4B24-8A40-F75205D460B3}" destId="{563A179A-D019-4ECD-A2C0-B67769BA2A2E}" srcOrd="1" destOrd="0" presId="urn:microsoft.com/office/officeart/2008/layout/HalfCircleOrganizationChart"/>
    <dgm:cxn modelId="{6024255E-65BC-4E87-B92A-DDAB13113467}" type="presParOf" srcId="{E8C029F1-EEEC-4B24-8A40-F75205D460B3}" destId="{466EAEAA-D89C-4C5C-9CDF-242F0D80413F}" srcOrd="2" destOrd="0" presId="urn:microsoft.com/office/officeart/2008/layout/HalfCircleOrganizationChart"/>
    <dgm:cxn modelId="{1399D4B2-F1F5-4EC9-B77D-4B7F4FC29216}" type="presParOf" srcId="{E8C029F1-EEEC-4B24-8A40-F75205D460B3}" destId="{811F0E01-38AC-49D7-B9AC-05F5A3391D14}" srcOrd="3" destOrd="0" presId="urn:microsoft.com/office/officeart/2008/layout/HalfCircleOrganizationChart"/>
    <dgm:cxn modelId="{8C5474C8-ADB2-431A-83DE-46B9B305095A}" type="presParOf" srcId="{09075459-6E73-4847-8E57-33B8FE55DED0}" destId="{5A278EE1-7A2C-4CBB-B5FF-32707DA351BF}" srcOrd="1" destOrd="0" presId="urn:microsoft.com/office/officeart/2008/layout/HalfCircleOrganizationChart"/>
    <dgm:cxn modelId="{96B01C23-89B2-4274-95A9-535EE200D7F9}" type="presParOf" srcId="{5A278EE1-7A2C-4CBB-B5FF-32707DA351BF}" destId="{3DFED7CA-7215-4551-8256-6FB86FC530DA}" srcOrd="0" destOrd="0" presId="urn:microsoft.com/office/officeart/2008/layout/HalfCircleOrganizationChart"/>
    <dgm:cxn modelId="{A8EE0088-62AD-4904-B88B-86ACB5203FBC}" type="presParOf" srcId="{5A278EE1-7A2C-4CBB-B5FF-32707DA351BF}" destId="{C9E7FB3A-0067-435E-8A45-304FD6E159F8}" srcOrd="1" destOrd="0" presId="urn:microsoft.com/office/officeart/2008/layout/HalfCircleOrganizationChart"/>
    <dgm:cxn modelId="{EE4F9073-4E1D-4E19-89D5-8D3BE0747E79}" type="presParOf" srcId="{C9E7FB3A-0067-435E-8A45-304FD6E159F8}" destId="{B5E74FE8-EEE6-49EA-A1C7-BF690AB4FD8D}" srcOrd="0" destOrd="0" presId="urn:microsoft.com/office/officeart/2008/layout/HalfCircleOrganizationChart"/>
    <dgm:cxn modelId="{BD42F43C-E80E-4242-8CBD-7852DC52DF7D}" type="presParOf" srcId="{B5E74FE8-EEE6-49EA-A1C7-BF690AB4FD8D}" destId="{AC831A03-E82E-4899-94B7-B1D5A39D2A5B}" srcOrd="0" destOrd="0" presId="urn:microsoft.com/office/officeart/2008/layout/HalfCircleOrganizationChart"/>
    <dgm:cxn modelId="{E6369689-A5B0-4E5B-8500-E85E8266339A}" type="presParOf" srcId="{B5E74FE8-EEE6-49EA-A1C7-BF690AB4FD8D}" destId="{A0A29894-DDD5-4E90-BD30-04373AB5DEA7}" srcOrd="1" destOrd="0" presId="urn:microsoft.com/office/officeart/2008/layout/HalfCircleOrganizationChart"/>
    <dgm:cxn modelId="{01714B5D-1FC6-4460-B560-228B39FEA67F}" type="presParOf" srcId="{B5E74FE8-EEE6-49EA-A1C7-BF690AB4FD8D}" destId="{E30200AC-8A3A-414A-9ED0-1665C3712649}" srcOrd="2" destOrd="0" presId="urn:microsoft.com/office/officeart/2008/layout/HalfCircleOrganizationChart"/>
    <dgm:cxn modelId="{D65B75EA-095D-407E-984A-15FCAA88BE57}" type="presParOf" srcId="{B5E74FE8-EEE6-49EA-A1C7-BF690AB4FD8D}" destId="{EE08ECE6-9D8D-48E8-86A2-2811B2530BC0}" srcOrd="3" destOrd="0" presId="urn:microsoft.com/office/officeart/2008/layout/HalfCircleOrganizationChart"/>
    <dgm:cxn modelId="{04C4A39F-0E6F-4193-B9FF-8301849C5611}" type="presParOf" srcId="{C9E7FB3A-0067-435E-8A45-304FD6E159F8}" destId="{E110D14E-2E12-4F2A-8E37-E07625A4BBDE}" srcOrd="1" destOrd="0" presId="urn:microsoft.com/office/officeart/2008/layout/HalfCircleOrganizationChart"/>
    <dgm:cxn modelId="{40A77CA3-9361-460D-840C-58E4295A0BC0}" type="presParOf" srcId="{C9E7FB3A-0067-435E-8A45-304FD6E159F8}" destId="{72A0B0C2-C833-447A-8279-AC863035650C}" srcOrd="2" destOrd="0" presId="urn:microsoft.com/office/officeart/2008/layout/HalfCircleOrganizationChart"/>
    <dgm:cxn modelId="{BE79619E-A66E-4565-92C8-7E1D6BF84B7E}" type="presParOf" srcId="{5A278EE1-7A2C-4CBB-B5FF-32707DA351BF}" destId="{DFAE74AF-9EA2-4990-AAD8-6509F3A41E31}" srcOrd="2" destOrd="0" presId="urn:microsoft.com/office/officeart/2008/layout/HalfCircleOrganizationChart"/>
    <dgm:cxn modelId="{531A5398-2464-4705-A471-797B63AB35DD}" type="presParOf" srcId="{5A278EE1-7A2C-4CBB-B5FF-32707DA351BF}" destId="{81DBB6EB-9382-4D17-8A36-CF116F373FC6}" srcOrd="3" destOrd="0" presId="urn:microsoft.com/office/officeart/2008/layout/HalfCircleOrganizationChart"/>
    <dgm:cxn modelId="{B0391A40-7334-4C2A-AACE-7ACCDCB03C18}" type="presParOf" srcId="{81DBB6EB-9382-4D17-8A36-CF116F373FC6}" destId="{E5850409-873F-45A0-AB22-D13F46A27EC8}" srcOrd="0" destOrd="0" presId="urn:microsoft.com/office/officeart/2008/layout/HalfCircleOrganizationChart"/>
    <dgm:cxn modelId="{DD0855D9-5322-4EED-A036-63B8B150A4B5}" type="presParOf" srcId="{E5850409-873F-45A0-AB22-D13F46A27EC8}" destId="{C4787C35-4E5E-4E06-9D52-24AD8A43784E}" srcOrd="0" destOrd="0" presId="urn:microsoft.com/office/officeart/2008/layout/HalfCircleOrganizationChart"/>
    <dgm:cxn modelId="{C4DDC64D-091E-4B09-A65E-6DE06CFFC878}" type="presParOf" srcId="{E5850409-873F-45A0-AB22-D13F46A27EC8}" destId="{64256E75-F674-4C76-B627-6DDDA8B92C51}" srcOrd="1" destOrd="0" presId="urn:microsoft.com/office/officeart/2008/layout/HalfCircleOrganizationChart"/>
    <dgm:cxn modelId="{41589505-C8D2-4051-92BE-6DABB0B442C5}" type="presParOf" srcId="{E5850409-873F-45A0-AB22-D13F46A27EC8}" destId="{A5FD6D6B-FBC6-483A-8755-32AAF9807705}" srcOrd="2" destOrd="0" presId="urn:microsoft.com/office/officeart/2008/layout/HalfCircleOrganizationChart"/>
    <dgm:cxn modelId="{8573381A-D8E6-4EA8-93AD-37D0BDBF2F6C}" type="presParOf" srcId="{E5850409-873F-45A0-AB22-D13F46A27EC8}" destId="{5C3864A7-30F9-46D7-8025-2460F357402F}" srcOrd="3" destOrd="0" presId="urn:microsoft.com/office/officeart/2008/layout/HalfCircleOrganizationChart"/>
    <dgm:cxn modelId="{64D2FEAD-29F9-48F4-A3D1-36AA79B8517F}" type="presParOf" srcId="{81DBB6EB-9382-4D17-8A36-CF116F373FC6}" destId="{73A125A0-0363-4FCA-830D-77808BA47C5D}" srcOrd="1" destOrd="0" presId="urn:microsoft.com/office/officeart/2008/layout/HalfCircleOrganizationChart"/>
    <dgm:cxn modelId="{1E01D07A-2EA2-4609-AA9B-064EDC0B9FEF}" type="presParOf" srcId="{81DBB6EB-9382-4D17-8A36-CF116F373FC6}" destId="{C07F14DC-3219-482A-AE92-1892BB7CC207}" srcOrd="2" destOrd="0" presId="urn:microsoft.com/office/officeart/2008/layout/HalfCircleOrganizationChart"/>
    <dgm:cxn modelId="{FBDE7854-8F71-4331-8137-31C4D56EF5AE}" type="presParOf" srcId="{5A278EE1-7A2C-4CBB-B5FF-32707DA351BF}" destId="{C5E90A25-5E8F-451D-ABF7-5E8F73EFFD1D}" srcOrd="4" destOrd="0" presId="urn:microsoft.com/office/officeart/2008/layout/HalfCircleOrganizationChart"/>
    <dgm:cxn modelId="{53C9D444-B6BE-47F5-914F-CEB4FFFB38D5}" type="presParOf" srcId="{5A278EE1-7A2C-4CBB-B5FF-32707DA351BF}" destId="{DB07F246-3F1E-466E-AB56-2C08382CD660}" srcOrd="5" destOrd="0" presId="urn:microsoft.com/office/officeart/2008/layout/HalfCircleOrganizationChart"/>
    <dgm:cxn modelId="{7B29A3C8-1C65-4C5D-A85A-8955ECF45D11}" type="presParOf" srcId="{DB07F246-3F1E-466E-AB56-2C08382CD660}" destId="{5E18D749-D113-4943-851F-4C99C7A602A9}" srcOrd="0" destOrd="0" presId="urn:microsoft.com/office/officeart/2008/layout/HalfCircleOrganizationChart"/>
    <dgm:cxn modelId="{BF692129-D746-4177-9752-4F2D02276D45}" type="presParOf" srcId="{5E18D749-D113-4943-851F-4C99C7A602A9}" destId="{83E5F5BB-880F-4988-A9FD-207F9BC63CD7}" srcOrd="0" destOrd="0" presId="urn:microsoft.com/office/officeart/2008/layout/HalfCircleOrganizationChart"/>
    <dgm:cxn modelId="{C6FB57A9-0E4D-405A-8932-B35DFCDC6C9D}" type="presParOf" srcId="{5E18D749-D113-4943-851F-4C99C7A602A9}" destId="{5C7E9F84-713F-4B6A-9409-CF5424B618BF}" srcOrd="1" destOrd="0" presId="urn:microsoft.com/office/officeart/2008/layout/HalfCircleOrganizationChart"/>
    <dgm:cxn modelId="{D2F095E2-4E76-42C8-92BB-FBCABE5F53DF}" type="presParOf" srcId="{5E18D749-D113-4943-851F-4C99C7A602A9}" destId="{D4AC16F3-1B21-4102-9579-6B902AF10274}" srcOrd="2" destOrd="0" presId="urn:microsoft.com/office/officeart/2008/layout/HalfCircleOrganizationChart"/>
    <dgm:cxn modelId="{A43DC208-3A3A-4C61-BBE1-881DFDC26B95}" type="presParOf" srcId="{5E18D749-D113-4943-851F-4C99C7A602A9}" destId="{A10E1827-BE22-4913-9542-C4558F5B897B}" srcOrd="3" destOrd="0" presId="urn:microsoft.com/office/officeart/2008/layout/HalfCircleOrganizationChart"/>
    <dgm:cxn modelId="{B0278960-E3D8-43DC-A844-9A0A9B4B29C9}" type="presParOf" srcId="{DB07F246-3F1E-466E-AB56-2C08382CD660}" destId="{5D9F6FF5-D3BC-439E-859C-524536261744}" srcOrd="1" destOrd="0" presId="urn:microsoft.com/office/officeart/2008/layout/HalfCircleOrganizationChart"/>
    <dgm:cxn modelId="{85FC3A1A-EBBB-4DDD-90B4-2D23284576D8}" type="presParOf" srcId="{DB07F246-3F1E-466E-AB56-2C08382CD660}" destId="{E854296F-F6ED-4193-86B7-FF028626FDF9}" srcOrd="2" destOrd="0" presId="urn:microsoft.com/office/officeart/2008/layout/HalfCircleOrganizationChart"/>
    <dgm:cxn modelId="{F07BF9A6-A900-4612-9B74-5608567EA05A}" type="presParOf" srcId="{5A278EE1-7A2C-4CBB-B5FF-32707DA351BF}" destId="{EC550E9E-6ABC-4728-8640-06B5A8BF500E}" srcOrd="6" destOrd="0" presId="urn:microsoft.com/office/officeart/2008/layout/HalfCircleOrganizationChart"/>
    <dgm:cxn modelId="{2D4E1F6D-8C5C-4E72-B1CB-5B514CA8474B}" type="presParOf" srcId="{5A278EE1-7A2C-4CBB-B5FF-32707DA351BF}" destId="{87195AC7-0FBC-4AEB-9767-9A44D67A38DB}" srcOrd="7" destOrd="0" presId="urn:microsoft.com/office/officeart/2008/layout/HalfCircleOrganizationChart"/>
    <dgm:cxn modelId="{3BC402DA-1A4A-4856-ADD8-D13289023EE6}" type="presParOf" srcId="{87195AC7-0FBC-4AEB-9767-9A44D67A38DB}" destId="{947C06E6-8FE5-488C-B4BB-6046A8541944}" srcOrd="0" destOrd="0" presId="urn:microsoft.com/office/officeart/2008/layout/HalfCircleOrganizationChart"/>
    <dgm:cxn modelId="{FEE3AF1F-455A-4DDD-8FEE-D0FFA9E5393C}" type="presParOf" srcId="{947C06E6-8FE5-488C-B4BB-6046A8541944}" destId="{A34D3FA1-659C-4092-95BB-AFDB7EC1A05A}" srcOrd="0" destOrd="0" presId="urn:microsoft.com/office/officeart/2008/layout/HalfCircleOrganizationChart"/>
    <dgm:cxn modelId="{CDA24885-593D-4759-BAB5-D236E169D662}" type="presParOf" srcId="{947C06E6-8FE5-488C-B4BB-6046A8541944}" destId="{93FBD919-8E6D-4D1C-AE0F-6EB5F934A376}" srcOrd="1" destOrd="0" presId="urn:microsoft.com/office/officeart/2008/layout/HalfCircleOrganizationChart"/>
    <dgm:cxn modelId="{FCC10E49-C286-484D-BEFE-AB6D980612A6}" type="presParOf" srcId="{947C06E6-8FE5-488C-B4BB-6046A8541944}" destId="{A45EC217-D8C4-4A97-8F0A-F609C3900891}" srcOrd="2" destOrd="0" presId="urn:microsoft.com/office/officeart/2008/layout/HalfCircleOrganizationChart"/>
    <dgm:cxn modelId="{659B497B-CA0C-4B5A-BBB1-F1943CCB2675}" type="presParOf" srcId="{947C06E6-8FE5-488C-B4BB-6046A8541944}" destId="{262DC60F-A8E1-4F0A-BBCD-9E73B48BC3D2}" srcOrd="3" destOrd="0" presId="urn:microsoft.com/office/officeart/2008/layout/HalfCircleOrganizationChart"/>
    <dgm:cxn modelId="{F63619E3-FE1C-4150-9605-77515F9C6370}" type="presParOf" srcId="{87195AC7-0FBC-4AEB-9767-9A44D67A38DB}" destId="{621FE352-7E5D-40C0-A59B-7277A44474E3}" srcOrd="1" destOrd="0" presId="urn:microsoft.com/office/officeart/2008/layout/HalfCircleOrganizationChart"/>
    <dgm:cxn modelId="{BAE35AD7-BD52-432C-A53D-83754CF1D53E}" type="presParOf" srcId="{87195AC7-0FBC-4AEB-9767-9A44D67A38DB}" destId="{059CE5BC-AAF4-4BAF-B4CE-2390A2AF0DF1}" srcOrd="2" destOrd="0" presId="urn:microsoft.com/office/officeart/2008/layout/HalfCircleOrganizationChart"/>
    <dgm:cxn modelId="{1A4B4206-BA59-482C-B744-4497A630260D}" type="presParOf" srcId="{09075459-6E73-4847-8E57-33B8FE55DED0}" destId="{CFC54990-D806-4966-B63C-AD9839D7BAD1}" srcOrd="2" destOrd="0" presId="urn:microsoft.com/office/officeart/2008/layout/HalfCircleOrganizationChart"/>
    <dgm:cxn modelId="{CA63E15C-9365-4DBB-B793-08F2F738C44F}" type="presParOf" srcId="{8917A21D-07B8-4EE4-9357-1580134DCCC9}" destId="{222872C5-7D15-4AE6-830D-75D059B6640A}" srcOrd="2" destOrd="0" presId="urn:microsoft.com/office/officeart/2008/layout/HalfCircleOrganizationChart"/>
    <dgm:cxn modelId="{EACCFC10-E6B0-411B-8DFE-2495C452DFFF}" type="presParOf" srcId="{8917A21D-07B8-4EE4-9357-1580134DCCC9}" destId="{EDA75E65-9E4B-471C-8FC8-66B836C482E2}" srcOrd="3" destOrd="0" presId="urn:microsoft.com/office/officeart/2008/layout/HalfCircleOrganizationChart"/>
    <dgm:cxn modelId="{3F148106-2D75-49C3-AF75-1ACCE4232D67}" type="presParOf" srcId="{EDA75E65-9E4B-471C-8FC8-66B836C482E2}" destId="{01671212-62DF-438B-B7B4-E19371E260F2}" srcOrd="0" destOrd="0" presId="urn:microsoft.com/office/officeart/2008/layout/HalfCircleOrganizationChart"/>
    <dgm:cxn modelId="{5745DD5A-160E-406D-9909-5C2CD1601FD7}" type="presParOf" srcId="{01671212-62DF-438B-B7B4-E19371E260F2}" destId="{87ECE92D-C720-4747-AEB6-FACCF397CE42}" srcOrd="0" destOrd="0" presId="urn:microsoft.com/office/officeart/2008/layout/HalfCircleOrganizationChart"/>
    <dgm:cxn modelId="{F0C16B96-7D01-4902-A366-FC5BCB3353FC}" type="presParOf" srcId="{01671212-62DF-438B-B7B4-E19371E260F2}" destId="{DF9AB5DE-EBBD-4BD7-9308-7796233E708A}" srcOrd="1" destOrd="0" presId="urn:microsoft.com/office/officeart/2008/layout/HalfCircleOrganizationChart"/>
    <dgm:cxn modelId="{EF5CE0F8-BD20-4E17-856D-6D93FCFBE7C3}" type="presParOf" srcId="{01671212-62DF-438B-B7B4-E19371E260F2}" destId="{541234B5-C133-44BB-AB10-08CF33003A23}" srcOrd="2" destOrd="0" presId="urn:microsoft.com/office/officeart/2008/layout/HalfCircleOrganizationChart"/>
    <dgm:cxn modelId="{BED45829-EED7-408D-A968-4D7423D57761}" type="presParOf" srcId="{01671212-62DF-438B-B7B4-E19371E260F2}" destId="{C12C4096-7475-48A7-822D-7F73B3072E96}" srcOrd="3" destOrd="0" presId="urn:microsoft.com/office/officeart/2008/layout/HalfCircleOrganizationChart"/>
    <dgm:cxn modelId="{C718C365-CEE7-4114-8A85-2E44AD7910D0}" type="presParOf" srcId="{EDA75E65-9E4B-471C-8FC8-66B836C482E2}" destId="{816F96C9-61EE-4629-8569-2232E99F507B}" srcOrd="1" destOrd="0" presId="urn:microsoft.com/office/officeart/2008/layout/HalfCircleOrganizationChart"/>
    <dgm:cxn modelId="{D8E14C56-B816-4FC1-8881-16AB19C1B636}" type="presParOf" srcId="{816F96C9-61EE-4629-8569-2232E99F507B}" destId="{4597965E-6BC3-4BB4-8B96-BF46AF9C42EF}" srcOrd="0" destOrd="0" presId="urn:microsoft.com/office/officeart/2008/layout/HalfCircleOrganizationChart"/>
    <dgm:cxn modelId="{D7CAEC22-A476-40E1-8FA7-9C017E944155}" type="presParOf" srcId="{816F96C9-61EE-4629-8569-2232E99F507B}" destId="{E8A4DD66-7197-47CE-AA7B-89F208BF0052}" srcOrd="1" destOrd="0" presId="urn:microsoft.com/office/officeart/2008/layout/HalfCircleOrganizationChart"/>
    <dgm:cxn modelId="{E81FB8DC-A277-4312-8978-36EF4E5A0C4F}" type="presParOf" srcId="{E8A4DD66-7197-47CE-AA7B-89F208BF0052}" destId="{F212A023-F81D-40AC-8411-079E403CB30B}" srcOrd="0" destOrd="0" presId="urn:microsoft.com/office/officeart/2008/layout/HalfCircleOrganizationChart"/>
    <dgm:cxn modelId="{44E4BBF7-BAC2-46DB-923A-0899F8E6485E}" type="presParOf" srcId="{F212A023-F81D-40AC-8411-079E403CB30B}" destId="{B637625C-299F-41FC-B055-DABC4C1BDBC2}" srcOrd="0" destOrd="0" presId="urn:microsoft.com/office/officeart/2008/layout/HalfCircleOrganizationChart"/>
    <dgm:cxn modelId="{D49FE38E-A38F-43A7-A70B-EC2E7FEA80D3}" type="presParOf" srcId="{F212A023-F81D-40AC-8411-079E403CB30B}" destId="{B167EF78-8993-439C-A1EF-C44B046220CE}" srcOrd="1" destOrd="0" presId="urn:microsoft.com/office/officeart/2008/layout/HalfCircleOrganizationChart"/>
    <dgm:cxn modelId="{079D7EE7-AD09-417C-B1B3-52923E182D7E}" type="presParOf" srcId="{F212A023-F81D-40AC-8411-079E403CB30B}" destId="{D929500B-B82F-4168-908A-53BD254A439B}" srcOrd="2" destOrd="0" presId="urn:microsoft.com/office/officeart/2008/layout/HalfCircleOrganizationChart"/>
    <dgm:cxn modelId="{3AA7A74F-49ED-4108-9961-F24DC47F0819}" type="presParOf" srcId="{F212A023-F81D-40AC-8411-079E403CB30B}" destId="{06DBCA9C-7B4D-4D74-8BF3-67F46D4A1688}" srcOrd="3" destOrd="0" presId="urn:microsoft.com/office/officeart/2008/layout/HalfCircleOrganizationChart"/>
    <dgm:cxn modelId="{0DAE5EA0-C720-477B-B4AB-29C162EF0C2B}" type="presParOf" srcId="{E8A4DD66-7197-47CE-AA7B-89F208BF0052}" destId="{5EF3112D-4BD6-48E8-A518-E82C543D4DC5}" srcOrd="1" destOrd="0" presId="urn:microsoft.com/office/officeart/2008/layout/HalfCircleOrganizationChart"/>
    <dgm:cxn modelId="{A099013F-5CCB-4019-B493-A8C166FD4842}" type="presParOf" srcId="{E8A4DD66-7197-47CE-AA7B-89F208BF0052}" destId="{6820548D-A4C4-4382-9EF3-D39BC8E11036}" srcOrd="2" destOrd="0" presId="urn:microsoft.com/office/officeart/2008/layout/HalfCircleOrganizationChart"/>
    <dgm:cxn modelId="{2090B395-AF81-4743-BCE7-9D8161C5789D}" type="presParOf" srcId="{816F96C9-61EE-4629-8569-2232E99F507B}" destId="{897DCF5B-A2F0-46A8-B67E-1CDA643C6A35}" srcOrd="2" destOrd="0" presId="urn:microsoft.com/office/officeart/2008/layout/HalfCircleOrganizationChart"/>
    <dgm:cxn modelId="{CDC3077C-1AF0-467E-A31A-BF08718CDDD4}" type="presParOf" srcId="{816F96C9-61EE-4629-8569-2232E99F507B}" destId="{F79B0ABE-B59D-4E14-9AF8-644369C77AFD}" srcOrd="3" destOrd="0" presId="urn:microsoft.com/office/officeart/2008/layout/HalfCircleOrganizationChart"/>
    <dgm:cxn modelId="{C636E0EE-1EC6-4AAB-9563-D0576798F738}" type="presParOf" srcId="{F79B0ABE-B59D-4E14-9AF8-644369C77AFD}" destId="{D633BDBA-DB37-4372-B250-6AE1A5B70C10}" srcOrd="0" destOrd="0" presId="urn:microsoft.com/office/officeart/2008/layout/HalfCircleOrganizationChart"/>
    <dgm:cxn modelId="{28140F7B-50B0-4B2B-BA84-D773BE9CD29C}" type="presParOf" srcId="{D633BDBA-DB37-4372-B250-6AE1A5B70C10}" destId="{984E0B85-4856-4C7E-A62A-9455516943DD}" srcOrd="0" destOrd="0" presId="urn:microsoft.com/office/officeart/2008/layout/HalfCircleOrganizationChart"/>
    <dgm:cxn modelId="{24F9AF3C-A841-4B13-8F63-9F319A7BFF24}" type="presParOf" srcId="{D633BDBA-DB37-4372-B250-6AE1A5B70C10}" destId="{33EC610A-9444-49F2-A77D-07F26B73CE62}" srcOrd="1" destOrd="0" presId="urn:microsoft.com/office/officeart/2008/layout/HalfCircleOrganizationChart"/>
    <dgm:cxn modelId="{FC22B2CD-8C16-4ACA-9471-12711C0D8AE6}" type="presParOf" srcId="{D633BDBA-DB37-4372-B250-6AE1A5B70C10}" destId="{43DFA024-E3A6-4DC0-A5A8-442FCD4A4FB6}" srcOrd="2" destOrd="0" presId="urn:microsoft.com/office/officeart/2008/layout/HalfCircleOrganizationChart"/>
    <dgm:cxn modelId="{90BF9A25-70D2-415B-BE3F-C5C17BD9CD7C}" type="presParOf" srcId="{D633BDBA-DB37-4372-B250-6AE1A5B70C10}" destId="{C6A0F3DC-A744-4064-88DF-2BF7066A6C44}" srcOrd="3" destOrd="0" presId="urn:microsoft.com/office/officeart/2008/layout/HalfCircleOrganizationChart"/>
    <dgm:cxn modelId="{DA1D8288-A9F6-4AE9-B69A-C8933FEA0BB8}" type="presParOf" srcId="{F79B0ABE-B59D-4E14-9AF8-644369C77AFD}" destId="{154E386A-6F89-4D69-A8B1-04B67879AAC1}" srcOrd="1" destOrd="0" presId="urn:microsoft.com/office/officeart/2008/layout/HalfCircleOrganizationChart"/>
    <dgm:cxn modelId="{994F4D0E-398D-40AF-A1BB-64ED163D49E7}" type="presParOf" srcId="{F79B0ABE-B59D-4E14-9AF8-644369C77AFD}" destId="{4D423637-5996-4AF6-83D5-856C7F02FF70}" srcOrd="2" destOrd="0" presId="urn:microsoft.com/office/officeart/2008/layout/HalfCircleOrganizationChart"/>
    <dgm:cxn modelId="{D234B790-29DF-4D62-8058-597AE3A27FB9}" type="presParOf" srcId="{816F96C9-61EE-4629-8569-2232E99F507B}" destId="{34550EF3-6A22-46A2-9633-EFFAD2D99328}" srcOrd="4" destOrd="0" presId="urn:microsoft.com/office/officeart/2008/layout/HalfCircleOrganizationChart"/>
    <dgm:cxn modelId="{E3DCF76D-A001-422E-8AE7-C1816D0E1904}" type="presParOf" srcId="{816F96C9-61EE-4629-8569-2232E99F507B}" destId="{AE7B7AD2-23E2-4A86-B726-C70C061CB9E2}" srcOrd="5" destOrd="0" presId="urn:microsoft.com/office/officeart/2008/layout/HalfCircleOrganizationChart"/>
    <dgm:cxn modelId="{EBA879CB-49BE-439B-BB0D-C4B3492449C1}" type="presParOf" srcId="{AE7B7AD2-23E2-4A86-B726-C70C061CB9E2}" destId="{F9C36AE1-555B-4600-9FC8-7ABD53076FD1}" srcOrd="0" destOrd="0" presId="urn:microsoft.com/office/officeart/2008/layout/HalfCircleOrganizationChart"/>
    <dgm:cxn modelId="{3F93BDC4-1123-4C09-AC85-7AAA322D42D9}" type="presParOf" srcId="{F9C36AE1-555B-4600-9FC8-7ABD53076FD1}" destId="{A866380F-1BE7-4560-B18D-3FAD16325F5D}" srcOrd="0" destOrd="0" presId="urn:microsoft.com/office/officeart/2008/layout/HalfCircleOrganizationChart"/>
    <dgm:cxn modelId="{17AC6F29-C2A6-432F-A002-D10DFDFECC20}" type="presParOf" srcId="{F9C36AE1-555B-4600-9FC8-7ABD53076FD1}" destId="{11712562-EF59-444E-8508-7605CEB146D8}" srcOrd="1" destOrd="0" presId="urn:microsoft.com/office/officeart/2008/layout/HalfCircleOrganizationChart"/>
    <dgm:cxn modelId="{0DEAFA16-F09C-4ED4-940E-7502139D9767}" type="presParOf" srcId="{F9C36AE1-555B-4600-9FC8-7ABD53076FD1}" destId="{BDEC0402-FE3F-4D6C-A56F-1071E16E8A0B}" srcOrd="2" destOrd="0" presId="urn:microsoft.com/office/officeart/2008/layout/HalfCircleOrganizationChart"/>
    <dgm:cxn modelId="{EC33092C-35EB-4286-8E1C-0BCC87F924DB}" type="presParOf" srcId="{F9C36AE1-555B-4600-9FC8-7ABD53076FD1}" destId="{B49B5722-B110-49A2-982D-55DA86388FFD}" srcOrd="3" destOrd="0" presId="urn:microsoft.com/office/officeart/2008/layout/HalfCircleOrganizationChart"/>
    <dgm:cxn modelId="{8D1EBD57-48AD-43F1-A84F-66E3332D02D1}" type="presParOf" srcId="{AE7B7AD2-23E2-4A86-B726-C70C061CB9E2}" destId="{D54B7DA8-2B7E-4DBD-B9B3-9B5B10C82845}" srcOrd="1" destOrd="0" presId="urn:microsoft.com/office/officeart/2008/layout/HalfCircleOrganizationChart"/>
    <dgm:cxn modelId="{AE856049-C6A8-463F-9041-869802F641D6}" type="presParOf" srcId="{AE7B7AD2-23E2-4A86-B726-C70C061CB9E2}" destId="{EF4DB770-A839-451E-B889-2CF6788B16CD}" srcOrd="2" destOrd="0" presId="urn:microsoft.com/office/officeart/2008/layout/HalfCircleOrganizationChart"/>
    <dgm:cxn modelId="{D08DCFE1-7C2A-4D82-B15A-91832FB1A65F}" type="presParOf" srcId="{816F96C9-61EE-4629-8569-2232E99F507B}" destId="{94634AA2-8AD3-41CF-8EDD-FD82C9902CDF}" srcOrd="6" destOrd="0" presId="urn:microsoft.com/office/officeart/2008/layout/HalfCircleOrganizationChart"/>
    <dgm:cxn modelId="{B3450708-06CA-488F-97A3-F4C779019C94}" type="presParOf" srcId="{816F96C9-61EE-4629-8569-2232E99F507B}" destId="{780838C2-3D53-4EE3-823B-57EC98272D46}" srcOrd="7" destOrd="0" presId="urn:microsoft.com/office/officeart/2008/layout/HalfCircleOrganizationChart"/>
    <dgm:cxn modelId="{C48CD216-B630-477E-9D32-58B70DF44044}" type="presParOf" srcId="{780838C2-3D53-4EE3-823B-57EC98272D46}" destId="{0E7DC313-AD03-44EE-B9CA-62A950E49FE2}" srcOrd="0" destOrd="0" presId="urn:microsoft.com/office/officeart/2008/layout/HalfCircleOrganizationChart"/>
    <dgm:cxn modelId="{128F80E4-5675-4FB6-B64C-94649A9D0B9F}" type="presParOf" srcId="{0E7DC313-AD03-44EE-B9CA-62A950E49FE2}" destId="{E2CB532F-8AD4-4E10-A4A2-48FB737E75DF}" srcOrd="0" destOrd="0" presId="urn:microsoft.com/office/officeart/2008/layout/HalfCircleOrganizationChart"/>
    <dgm:cxn modelId="{C9164F2B-1228-4999-B6B7-44E23B4C426E}" type="presParOf" srcId="{0E7DC313-AD03-44EE-B9CA-62A950E49FE2}" destId="{E787F23B-9E19-4B03-B177-EC929647C77E}" srcOrd="1" destOrd="0" presId="urn:microsoft.com/office/officeart/2008/layout/HalfCircleOrganizationChart"/>
    <dgm:cxn modelId="{ACAAC609-4C96-4CF8-B8CC-20977C5C03D0}" type="presParOf" srcId="{0E7DC313-AD03-44EE-B9CA-62A950E49FE2}" destId="{53978C4F-5B1D-487F-B39A-501967D02BDD}" srcOrd="2" destOrd="0" presId="urn:microsoft.com/office/officeart/2008/layout/HalfCircleOrganizationChart"/>
    <dgm:cxn modelId="{37A75630-20C0-44CE-86A7-E16B98DBB42B}" type="presParOf" srcId="{0E7DC313-AD03-44EE-B9CA-62A950E49FE2}" destId="{7676724D-837D-4D67-BFB3-DE075D27CFE2}" srcOrd="3" destOrd="0" presId="urn:microsoft.com/office/officeart/2008/layout/HalfCircleOrganizationChart"/>
    <dgm:cxn modelId="{F69E1FB4-ADAE-406E-911C-93952FF434E8}" type="presParOf" srcId="{780838C2-3D53-4EE3-823B-57EC98272D46}" destId="{D32B66F1-4AFF-4593-91DE-8331089F7878}" srcOrd="1" destOrd="0" presId="urn:microsoft.com/office/officeart/2008/layout/HalfCircleOrganizationChart"/>
    <dgm:cxn modelId="{55F7BFA5-1DD3-44FC-8E78-765E01D2695A}" type="presParOf" srcId="{780838C2-3D53-4EE3-823B-57EC98272D46}" destId="{30F8FEDE-875E-4789-9DD9-41815C10A8CC}" srcOrd="2" destOrd="0" presId="urn:microsoft.com/office/officeart/2008/layout/HalfCircleOrganizationChart"/>
    <dgm:cxn modelId="{8F6FE533-F9BA-4B40-9A11-B1251E7BD077}" type="presParOf" srcId="{816F96C9-61EE-4629-8569-2232E99F507B}" destId="{1A659478-E103-4A76-A9DB-29BADFA03BBB}" srcOrd="8" destOrd="0" presId="urn:microsoft.com/office/officeart/2008/layout/HalfCircleOrganizationChart"/>
    <dgm:cxn modelId="{21127560-F4E1-4303-B6B8-13C5FECE73D4}" type="presParOf" srcId="{816F96C9-61EE-4629-8569-2232E99F507B}" destId="{4B6FD7A5-64F7-4C23-8B50-8D1A5FA57409}" srcOrd="9" destOrd="0" presId="urn:microsoft.com/office/officeart/2008/layout/HalfCircleOrganizationChart"/>
    <dgm:cxn modelId="{72DC34BA-3FB3-4716-8D29-CD21D0DF9C35}" type="presParOf" srcId="{4B6FD7A5-64F7-4C23-8B50-8D1A5FA57409}" destId="{BBD7D709-6013-464D-A04F-DB9B11E423E9}" srcOrd="0" destOrd="0" presId="urn:microsoft.com/office/officeart/2008/layout/HalfCircleOrganizationChart"/>
    <dgm:cxn modelId="{4CC74EDA-618A-472A-A639-3094E1759D4F}" type="presParOf" srcId="{BBD7D709-6013-464D-A04F-DB9B11E423E9}" destId="{6BFF6752-42DF-486C-8A83-C82E2D6F7CEF}" srcOrd="0" destOrd="0" presId="urn:microsoft.com/office/officeart/2008/layout/HalfCircleOrganizationChart"/>
    <dgm:cxn modelId="{12C7E677-1425-4780-BE1D-CD982ED8577C}" type="presParOf" srcId="{BBD7D709-6013-464D-A04F-DB9B11E423E9}" destId="{B4070A53-F988-4877-A326-861B1BAB344C}" srcOrd="1" destOrd="0" presId="urn:microsoft.com/office/officeart/2008/layout/HalfCircleOrganizationChart"/>
    <dgm:cxn modelId="{9E4AFC3A-A8FC-4BD7-9956-8E48D9FC17D9}" type="presParOf" srcId="{BBD7D709-6013-464D-A04F-DB9B11E423E9}" destId="{A45BBC46-A209-4872-9B28-E9FF7FAA1502}" srcOrd="2" destOrd="0" presId="urn:microsoft.com/office/officeart/2008/layout/HalfCircleOrganizationChart"/>
    <dgm:cxn modelId="{7A2FA42A-0A48-4DB3-908C-7F0147F369DB}" type="presParOf" srcId="{BBD7D709-6013-464D-A04F-DB9B11E423E9}" destId="{4F408483-8275-4D85-B555-568038B05A0E}" srcOrd="3" destOrd="0" presId="urn:microsoft.com/office/officeart/2008/layout/HalfCircleOrganizationChart"/>
    <dgm:cxn modelId="{586622BE-AC94-4613-9E43-5D28924AFC82}" type="presParOf" srcId="{4B6FD7A5-64F7-4C23-8B50-8D1A5FA57409}" destId="{7A3925E4-F0A2-4A11-B9E0-5E3C661B182C}" srcOrd="1" destOrd="0" presId="urn:microsoft.com/office/officeart/2008/layout/HalfCircleOrganizationChart"/>
    <dgm:cxn modelId="{3E1E606C-AEE5-4D84-B9BF-2F2868EFBBB2}" type="presParOf" srcId="{4B6FD7A5-64F7-4C23-8B50-8D1A5FA57409}" destId="{7512816D-5C1C-4368-A248-50DE80F048CA}" srcOrd="2" destOrd="0" presId="urn:microsoft.com/office/officeart/2008/layout/HalfCircleOrganizationChart"/>
    <dgm:cxn modelId="{5D13E696-75B3-4BE7-8FDA-1EE7FADC2FC2}" type="presParOf" srcId="{816F96C9-61EE-4629-8569-2232E99F507B}" destId="{7179934B-96F8-471F-8EB2-029DD5617F0C}" srcOrd="10" destOrd="0" presId="urn:microsoft.com/office/officeart/2008/layout/HalfCircleOrganizationChart"/>
    <dgm:cxn modelId="{C5FE2B44-9593-4946-AFD0-C789D97379EA}" type="presParOf" srcId="{816F96C9-61EE-4629-8569-2232E99F507B}" destId="{E6684FDB-E75A-4D1E-8008-FC805A6AFC83}" srcOrd="11" destOrd="0" presId="urn:microsoft.com/office/officeart/2008/layout/HalfCircleOrganizationChart"/>
    <dgm:cxn modelId="{65BA547C-84DB-4BA7-B43A-8BCAF8D2BF34}" type="presParOf" srcId="{E6684FDB-E75A-4D1E-8008-FC805A6AFC83}" destId="{38FFA230-2E00-44A3-9E2F-4ACCE7466857}" srcOrd="0" destOrd="0" presId="urn:microsoft.com/office/officeart/2008/layout/HalfCircleOrganizationChart"/>
    <dgm:cxn modelId="{04919E25-A835-4FB7-9776-25382360DDC1}" type="presParOf" srcId="{38FFA230-2E00-44A3-9E2F-4ACCE7466857}" destId="{6C517525-A4D8-409C-B9CE-86B59AAD1492}" srcOrd="0" destOrd="0" presId="urn:microsoft.com/office/officeart/2008/layout/HalfCircleOrganizationChart"/>
    <dgm:cxn modelId="{1C4432E4-2E10-428A-9F0E-CC628283311C}" type="presParOf" srcId="{38FFA230-2E00-44A3-9E2F-4ACCE7466857}" destId="{41CC1D33-F47D-4823-8D5D-1AD3C8276B18}" srcOrd="1" destOrd="0" presId="urn:microsoft.com/office/officeart/2008/layout/HalfCircleOrganizationChart"/>
    <dgm:cxn modelId="{9E902A13-6213-47EF-A7B7-D3D4EE04795C}" type="presParOf" srcId="{38FFA230-2E00-44A3-9E2F-4ACCE7466857}" destId="{5E5C322D-BF0F-471A-86E1-4B6E946D785A}" srcOrd="2" destOrd="0" presId="urn:microsoft.com/office/officeart/2008/layout/HalfCircleOrganizationChart"/>
    <dgm:cxn modelId="{C1E4FDEE-931B-4BD4-93C7-6F567D8975D4}" type="presParOf" srcId="{38FFA230-2E00-44A3-9E2F-4ACCE7466857}" destId="{BDD8443F-5410-4E4D-A291-128B3A4F32FE}" srcOrd="3" destOrd="0" presId="urn:microsoft.com/office/officeart/2008/layout/HalfCircleOrganizationChart"/>
    <dgm:cxn modelId="{D1453768-A5AF-4C50-B155-EA0669DCBEFE}" type="presParOf" srcId="{E6684FDB-E75A-4D1E-8008-FC805A6AFC83}" destId="{3E120E2B-E1D4-46BD-A743-6F02C7DF96EB}" srcOrd="1" destOrd="0" presId="urn:microsoft.com/office/officeart/2008/layout/HalfCircleOrganizationChart"/>
    <dgm:cxn modelId="{F0AF2D56-261C-4C7E-83E5-F912F5D3BA4A}" type="presParOf" srcId="{E6684FDB-E75A-4D1E-8008-FC805A6AFC83}" destId="{78406E2D-6FB6-4C41-9740-1F7A613150A7}" srcOrd="2" destOrd="0" presId="urn:microsoft.com/office/officeart/2008/layout/HalfCircleOrganizationChart"/>
    <dgm:cxn modelId="{AFA4C072-EDEC-437F-9FBB-60942A7E4AED}" type="presParOf" srcId="{816F96C9-61EE-4629-8569-2232E99F507B}" destId="{6319F27D-57DA-46B2-A52C-31D8067FBA97}" srcOrd="12" destOrd="0" presId="urn:microsoft.com/office/officeart/2008/layout/HalfCircleOrganizationChart"/>
    <dgm:cxn modelId="{EDAEFF24-61D0-4DE9-8FAF-C211D69AC1FE}" type="presParOf" srcId="{816F96C9-61EE-4629-8569-2232E99F507B}" destId="{B31C1C56-C3DA-4586-B7BC-C63A434CB8BE}" srcOrd="13" destOrd="0" presId="urn:microsoft.com/office/officeart/2008/layout/HalfCircleOrganizationChart"/>
    <dgm:cxn modelId="{56DFA255-F0D2-49F6-B922-27BDD7D425FE}" type="presParOf" srcId="{B31C1C56-C3DA-4586-B7BC-C63A434CB8BE}" destId="{72AFFB4E-451C-4D58-8AD7-FD65B7055AA2}" srcOrd="0" destOrd="0" presId="urn:microsoft.com/office/officeart/2008/layout/HalfCircleOrganizationChart"/>
    <dgm:cxn modelId="{EE8E6393-843A-4AE1-AB33-8B47A0DC9F58}" type="presParOf" srcId="{72AFFB4E-451C-4D58-8AD7-FD65B7055AA2}" destId="{E179FBD9-D89C-4275-A798-5605E6F727C1}" srcOrd="0" destOrd="0" presId="urn:microsoft.com/office/officeart/2008/layout/HalfCircleOrganizationChart"/>
    <dgm:cxn modelId="{F8529F79-7D43-4578-BEC6-F6CA8A862E28}" type="presParOf" srcId="{72AFFB4E-451C-4D58-8AD7-FD65B7055AA2}" destId="{CCBD8EA2-9CBC-4C25-86B1-52FD80672F84}" srcOrd="1" destOrd="0" presId="urn:microsoft.com/office/officeart/2008/layout/HalfCircleOrganizationChart"/>
    <dgm:cxn modelId="{6C0EC5EE-FD30-4686-9604-4735DBB0B4CB}" type="presParOf" srcId="{72AFFB4E-451C-4D58-8AD7-FD65B7055AA2}" destId="{B188F91A-DCD6-4D50-B664-3C46AA1731FF}" srcOrd="2" destOrd="0" presId="urn:microsoft.com/office/officeart/2008/layout/HalfCircleOrganizationChart"/>
    <dgm:cxn modelId="{3602EC0F-84EC-476C-8680-6CF7E6C3D65A}" type="presParOf" srcId="{72AFFB4E-451C-4D58-8AD7-FD65B7055AA2}" destId="{C8EF2471-1A47-480A-BB69-42AEF42072D3}" srcOrd="3" destOrd="0" presId="urn:microsoft.com/office/officeart/2008/layout/HalfCircleOrganizationChart"/>
    <dgm:cxn modelId="{60473B08-1063-4245-B780-C4087A60C4B7}" type="presParOf" srcId="{B31C1C56-C3DA-4586-B7BC-C63A434CB8BE}" destId="{F2265BAE-32E7-4307-8653-402BE689163A}" srcOrd="1" destOrd="0" presId="urn:microsoft.com/office/officeart/2008/layout/HalfCircleOrganizationChart"/>
    <dgm:cxn modelId="{1F66CC71-D994-40C6-AC9A-3D5DAAC9FC47}" type="presParOf" srcId="{B31C1C56-C3DA-4586-B7BC-C63A434CB8BE}" destId="{EA8BC215-CAB5-47C4-A4BA-375A6C94F04A}" srcOrd="2" destOrd="0" presId="urn:microsoft.com/office/officeart/2008/layout/HalfCircleOrganizationChart"/>
    <dgm:cxn modelId="{81A4605A-FBE7-42E7-9E18-7F4CF7B8A1F0}" type="presParOf" srcId="{EDA75E65-9E4B-471C-8FC8-66B836C482E2}" destId="{4A27024A-95B5-472B-B8D4-A635AA3460C8}" srcOrd="2" destOrd="0" presId="urn:microsoft.com/office/officeart/2008/layout/HalfCircleOrganizationChart"/>
    <dgm:cxn modelId="{280AE54D-896C-4D19-BD0E-7DC73EFD0531}" type="presParOf" srcId="{8917A21D-07B8-4EE4-9357-1580134DCCC9}" destId="{0A2B75F4-DDE3-41F3-B57F-AD9332805A92}" srcOrd="4" destOrd="0" presId="urn:microsoft.com/office/officeart/2008/layout/HalfCircleOrganizationChart"/>
    <dgm:cxn modelId="{4B8BE9BE-7D12-4D29-B9A6-B5D1115FBFC0}" type="presParOf" srcId="{8917A21D-07B8-4EE4-9357-1580134DCCC9}" destId="{D89C0DE8-BBBB-42F2-839E-F41CD42C1116}" srcOrd="5" destOrd="0" presId="urn:microsoft.com/office/officeart/2008/layout/HalfCircleOrganizationChart"/>
    <dgm:cxn modelId="{154937CB-3701-4AAB-A9EE-95C4A7E3D9F5}" type="presParOf" srcId="{D89C0DE8-BBBB-42F2-839E-F41CD42C1116}" destId="{420891E5-903E-4CC2-8A0B-86555E01D70F}" srcOrd="0" destOrd="0" presId="urn:microsoft.com/office/officeart/2008/layout/HalfCircleOrganizationChart"/>
    <dgm:cxn modelId="{BD5B8757-15D4-46A2-958F-41040C3A50B9}" type="presParOf" srcId="{420891E5-903E-4CC2-8A0B-86555E01D70F}" destId="{70F69178-D3EC-498E-9CEE-0B70366C7D23}" srcOrd="0" destOrd="0" presId="urn:microsoft.com/office/officeart/2008/layout/HalfCircleOrganizationChart"/>
    <dgm:cxn modelId="{B24F5285-0412-40CB-AD93-6B66AC562855}" type="presParOf" srcId="{420891E5-903E-4CC2-8A0B-86555E01D70F}" destId="{B0AB50A6-7C9C-4AE5-8BE5-62F9312C7305}" srcOrd="1" destOrd="0" presId="urn:microsoft.com/office/officeart/2008/layout/HalfCircleOrganizationChart"/>
    <dgm:cxn modelId="{57FDF908-A0C9-4320-81C0-E9A0B32DFF65}" type="presParOf" srcId="{420891E5-903E-4CC2-8A0B-86555E01D70F}" destId="{123EB6A9-694D-48AF-B41B-9937D9E5BAAE}" srcOrd="2" destOrd="0" presId="urn:microsoft.com/office/officeart/2008/layout/HalfCircleOrganizationChart"/>
    <dgm:cxn modelId="{774CFD89-9B71-4998-A018-ECCCA220C348}" type="presParOf" srcId="{420891E5-903E-4CC2-8A0B-86555E01D70F}" destId="{DAED6414-2739-4AF1-BCE2-F29DDD027056}" srcOrd="3" destOrd="0" presId="urn:microsoft.com/office/officeart/2008/layout/HalfCircleOrganizationChart"/>
    <dgm:cxn modelId="{60365F1B-F0B1-4F12-AE20-5562641BDA40}" type="presParOf" srcId="{D89C0DE8-BBBB-42F2-839E-F41CD42C1116}" destId="{B508385E-22A4-436A-88DD-DE6A75B31A85}" srcOrd="1" destOrd="0" presId="urn:microsoft.com/office/officeart/2008/layout/HalfCircleOrganizationChart"/>
    <dgm:cxn modelId="{1283AAE1-20DC-4215-B7CE-0FF8D0BA1782}" type="presParOf" srcId="{B508385E-22A4-436A-88DD-DE6A75B31A85}" destId="{F1AB5420-B561-480E-A47A-D0491E83FC70}" srcOrd="0" destOrd="0" presId="urn:microsoft.com/office/officeart/2008/layout/HalfCircleOrganizationChart"/>
    <dgm:cxn modelId="{677F5AFC-C0A8-4FC6-8C0E-54B88F919D98}" type="presParOf" srcId="{B508385E-22A4-436A-88DD-DE6A75B31A85}" destId="{67782CD2-DE0E-4321-AB7F-01FF27EE90CB}" srcOrd="1" destOrd="0" presId="urn:microsoft.com/office/officeart/2008/layout/HalfCircleOrganizationChart"/>
    <dgm:cxn modelId="{29A3DD22-3EAF-48BD-BA36-A6C4C0234CC0}" type="presParOf" srcId="{67782CD2-DE0E-4321-AB7F-01FF27EE90CB}" destId="{A07DC7E8-2BB5-47F7-BBFC-B4ABB531A431}" srcOrd="0" destOrd="0" presId="urn:microsoft.com/office/officeart/2008/layout/HalfCircleOrganizationChart"/>
    <dgm:cxn modelId="{0AFC4D60-D1F0-4F62-8B6D-73D214AAFFED}" type="presParOf" srcId="{A07DC7E8-2BB5-47F7-BBFC-B4ABB531A431}" destId="{DEAEC25F-6322-4C76-9154-63D247AD35F6}" srcOrd="0" destOrd="0" presId="urn:microsoft.com/office/officeart/2008/layout/HalfCircleOrganizationChart"/>
    <dgm:cxn modelId="{818CD4FC-FC80-4410-8FD8-4C4D8E9E95D4}" type="presParOf" srcId="{A07DC7E8-2BB5-47F7-BBFC-B4ABB531A431}" destId="{4567FFC0-56FF-4641-A28C-FC422867537D}" srcOrd="1" destOrd="0" presId="urn:microsoft.com/office/officeart/2008/layout/HalfCircleOrganizationChart"/>
    <dgm:cxn modelId="{945DB5FE-A3F0-4C35-AD94-E2CB13223585}" type="presParOf" srcId="{A07DC7E8-2BB5-47F7-BBFC-B4ABB531A431}" destId="{9F406D9B-6774-4898-8FE1-25A1E3F0A752}" srcOrd="2" destOrd="0" presId="urn:microsoft.com/office/officeart/2008/layout/HalfCircleOrganizationChart"/>
    <dgm:cxn modelId="{0E7D59D5-DEC5-4B31-BAE8-CEC498E78D43}" type="presParOf" srcId="{A07DC7E8-2BB5-47F7-BBFC-B4ABB531A431}" destId="{7CE08891-886F-45F4-A856-E4C0D20F4DFF}" srcOrd="3" destOrd="0" presId="urn:microsoft.com/office/officeart/2008/layout/HalfCircleOrganizationChart"/>
    <dgm:cxn modelId="{2C561825-C3EE-40D1-8F8C-6879D671AD12}" type="presParOf" srcId="{67782CD2-DE0E-4321-AB7F-01FF27EE90CB}" destId="{D0E11623-6AE4-4D28-A393-71AB3C93831F}" srcOrd="1" destOrd="0" presId="urn:microsoft.com/office/officeart/2008/layout/HalfCircleOrganizationChart"/>
    <dgm:cxn modelId="{64E290D6-A807-47F1-B1C8-AFA331ED30C6}" type="presParOf" srcId="{D0E11623-6AE4-4D28-A393-71AB3C93831F}" destId="{F53E9AC8-E991-4BF0-91DA-8EE181F8F732}" srcOrd="0" destOrd="0" presId="urn:microsoft.com/office/officeart/2008/layout/HalfCircleOrganizationChart"/>
    <dgm:cxn modelId="{E4DF2972-E3B1-4CEC-9DCA-E1391B2B7C5A}" type="presParOf" srcId="{D0E11623-6AE4-4D28-A393-71AB3C93831F}" destId="{A9692EEA-6249-46F4-BE95-C35E4E9F5F6B}" srcOrd="1" destOrd="0" presId="urn:microsoft.com/office/officeart/2008/layout/HalfCircleOrganizationChart"/>
    <dgm:cxn modelId="{550995AC-4883-4D6D-B6D6-6E006E532783}" type="presParOf" srcId="{A9692EEA-6249-46F4-BE95-C35E4E9F5F6B}" destId="{428D3165-40DC-4DF2-9817-5B84D18A4F7E}" srcOrd="0" destOrd="0" presId="urn:microsoft.com/office/officeart/2008/layout/HalfCircleOrganizationChart"/>
    <dgm:cxn modelId="{085E7C3A-CC24-4319-BA27-8EDA6465824B}" type="presParOf" srcId="{428D3165-40DC-4DF2-9817-5B84D18A4F7E}" destId="{C1F65DD7-3407-45BE-9526-E38D078BB001}" srcOrd="0" destOrd="0" presId="urn:microsoft.com/office/officeart/2008/layout/HalfCircleOrganizationChart"/>
    <dgm:cxn modelId="{07A3581F-2740-45C6-B5A0-0B62402F3F59}" type="presParOf" srcId="{428D3165-40DC-4DF2-9817-5B84D18A4F7E}" destId="{E2119EB8-991E-475A-941C-AF9735EC11FD}" srcOrd="1" destOrd="0" presId="urn:microsoft.com/office/officeart/2008/layout/HalfCircleOrganizationChart"/>
    <dgm:cxn modelId="{FFD2634D-CEC1-4F32-AA19-B5B9C1CA79DA}" type="presParOf" srcId="{428D3165-40DC-4DF2-9817-5B84D18A4F7E}" destId="{656A32F2-C3F9-4834-9917-BC7AC5616775}" srcOrd="2" destOrd="0" presId="urn:microsoft.com/office/officeart/2008/layout/HalfCircleOrganizationChart"/>
    <dgm:cxn modelId="{72B09193-AED0-4F86-8F8C-B1955EA409CD}" type="presParOf" srcId="{428D3165-40DC-4DF2-9817-5B84D18A4F7E}" destId="{0CB45195-4DBB-4E3F-A399-8C702431E457}" srcOrd="3" destOrd="0" presId="urn:microsoft.com/office/officeart/2008/layout/HalfCircleOrganizationChart"/>
    <dgm:cxn modelId="{195245F9-F681-43ED-8C48-72B748133277}" type="presParOf" srcId="{A9692EEA-6249-46F4-BE95-C35E4E9F5F6B}" destId="{ECB05DC4-4ECD-4AF2-A1F9-5D59B1F3CBEE}" srcOrd="1" destOrd="0" presId="urn:microsoft.com/office/officeart/2008/layout/HalfCircleOrganizationChart"/>
    <dgm:cxn modelId="{FEB22048-9FE5-4B9D-BF3D-62A45F0DF898}" type="presParOf" srcId="{A9692EEA-6249-46F4-BE95-C35E4E9F5F6B}" destId="{418E801C-9D15-473A-A50F-A70BF22EE26F}" srcOrd="2" destOrd="0" presId="urn:microsoft.com/office/officeart/2008/layout/HalfCircleOrganizationChart"/>
    <dgm:cxn modelId="{239EDFDA-6583-471B-9F0A-4024FB2BBF3F}" type="presParOf" srcId="{D0E11623-6AE4-4D28-A393-71AB3C93831F}" destId="{9ADD1ACE-D7E5-4C0B-AA98-E964C5543396}" srcOrd="2" destOrd="0" presId="urn:microsoft.com/office/officeart/2008/layout/HalfCircleOrganizationChart"/>
    <dgm:cxn modelId="{A08861EC-F003-43E7-8C5B-56ED37436F50}" type="presParOf" srcId="{D0E11623-6AE4-4D28-A393-71AB3C93831F}" destId="{2CE12218-0813-45AD-A1F3-3C22A546F67B}" srcOrd="3" destOrd="0" presId="urn:microsoft.com/office/officeart/2008/layout/HalfCircleOrganizationChart"/>
    <dgm:cxn modelId="{DFFE06A0-F274-43C7-A58D-B5CF634C95D2}" type="presParOf" srcId="{2CE12218-0813-45AD-A1F3-3C22A546F67B}" destId="{620DFE21-D579-438F-B6A4-EEC5A5D52536}" srcOrd="0" destOrd="0" presId="urn:microsoft.com/office/officeart/2008/layout/HalfCircleOrganizationChart"/>
    <dgm:cxn modelId="{DD7F250F-F6E6-4161-9403-69D4CA3DE4F7}" type="presParOf" srcId="{620DFE21-D579-438F-B6A4-EEC5A5D52536}" destId="{C4D0296C-E8E2-4395-B8B3-B0980C660072}" srcOrd="0" destOrd="0" presId="urn:microsoft.com/office/officeart/2008/layout/HalfCircleOrganizationChart"/>
    <dgm:cxn modelId="{BEEFF707-77DB-4E40-BAFD-F832C1070883}" type="presParOf" srcId="{620DFE21-D579-438F-B6A4-EEC5A5D52536}" destId="{75FBBAFB-C4CB-416E-8C90-8D3E0189ED17}" srcOrd="1" destOrd="0" presId="urn:microsoft.com/office/officeart/2008/layout/HalfCircleOrganizationChart"/>
    <dgm:cxn modelId="{89368B00-C11E-4405-8FA8-3EAEE3D36248}" type="presParOf" srcId="{620DFE21-D579-438F-B6A4-EEC5A5D52536}" destId="{442390BB-370B-4A62-B019-D59AA267E0C3}" srcOrd="2" destOrd="0" presId="urn:microsoft.com/office/officeart/2008/layout/HalfCircleOrganizationChart"/>
    <dgm:cxn modelId="{95838A25-9364-4FDD-BEBD-1387050BF549}" type="presParOf" srcId="{620DFE21-D579-438F-B6A4-EEC5A5D52536}" destId="{D934F30C-8698-4B86-BD0B-EA14607440E0}" srcOrd="3" destOrd="0" presId="urn:microsoft.com/office/officeart/2008/layout/HalfCircleOrganizationChart"/>
    <dgm:cxn modelId="{87725C8F-CC30-4C8B-BF98-97B40CA30CE6}" type="presParOf" srcId="{2CE12218-0813-45AD-A1F3-3C22A546F67B}" destId="{F7D98774-12E3-4FA8-9967-DF174C556417}" srcOrd="1" destOrd="0" presId="urn:microsoft.com/office/officeart/2008/layout/HalfCircleOrganizationChart"/>
    <dgm:cxn modelId="{F154C1DC-BA8E-4FC9-971B-D97465DD99E9}" type="presParOf" srcId="{2CE12218-0813-45AD-A1F3-3C22A546F67B}" destId="{11CC7DBB-E506-4937-A138-594495F9FACA}" srcOrd="2" destOrd="0" presId="urn:microsoft.com/office/officeart/2008/layout/HalfCircleOrganizationChart"/>
    <dgm:cxn modelId="{2A377396-1EDC-4975-BC8F-FF242A5BE8A6}" type="presParOf" srcId="{D0E11623-6AE4-4D28-A393-71AB3C93831F}" destId="{F151C1EE-DC42-451E-8D57-EAAF10B736B9}" srcOrd="4" destOrd="0" presId="urn:microsoft.com/office/officeart/2008/layout/HalfCircleOrganizationChart"/>
    <dgm:cxn modelId="{57E1FEF8-1086-4F23-B5C2-1C02484DE96E}" type="presParOf" srcId="{D0E11623-6AE4-4D28-A393-71AB3C93831F}" destId="{669EE9DE-5EB4-42EC-9ED9-65CA6159ACB1}" srcOrd="5" destOrd="0" presId="urn:microsoft.com/office/officeart/2008/layout/HalfCircleOrganizationChart"/>
    <dgm:cxn modelId="{5DEB02FC-4884-485B-8261-AD2ECF139699}" type="presParOf" srcId="{669EE9DE-5EB4-42EC-9ED9-65CA6159ACB1}" destId="{8664EE3E-BE19-47C2-93ED-1D3B16DA594A}" srcOrd="0" destOrd="0" presId="urn:microsoft.com/office/officeart/2008/layout/HalfCircleOrganizationChart"/>
    <dgm:cxn modelId="{F0F9A1ED-D1D7-4666-854D-D34689DAB0E9}" type="presParOf" srcId="{8664EE3E-BE19-47C2-93ED-1D3B16DA594A}" destId="{8220050B-6C39-4F9B-9A54-4CE12D05C69F}" srcOrd="0" destOrd="0" presId="urn:microsoft.com/office/officeart/2008/layout/HalfCircleOrganizationChart"/>
    <dgm:cxn modelId="{A80AD2D1-6FB3-4C1F-B38E-C84C45289D1A}" type="presParOf" srcId="{8664EE3E-BE19-47C2-93ED-1D3B16DA594A}" destId="{FEED1F3C-561E-41D2-94BF-D963B9B5C264}" srcOrd="1" destOrd="0" presId="urn:microsoft.com/office/officeart/2008/layout/HalfCircleOrganizationChart"/>
    <dgm:cxn modelId="{8CF2E1EA-157A-4167-AEF8-E4DB63E54FDD}" type="presParOf" srcId="{8664EE3E-BE19-47C2-93ED-1D3B16DA594A}" destId="{E6F8FC27-E0E3-4695-8B7F-08482720D2EE}" srcOrd="2" destOrd="0" presId="urn:microsoft.com/office/officeart/2008/layout/HalfCircleOrganizationChart"/>
    <dgm:cxn modelId="{2E17815C-9007-4516-BC82-46B66F666B13}" type="presParOf" srcId="{8664EE3E-BE19-47C2-93ED-1D3B16DA594A}" destId="{22000960-042F-4693-B67E-97A0ED2A67FD}" srcOrd="3" destOrd="0" presId="urn:microsoft.com/office/officeart/2008/layout/HalfCircleOrganizationChart"/>
    <dgm:cxn modelId="{C958AB11-24F6-4D13-BC0B-721E87CB4EE7}" type="presParOf" srcId="{669EE9DE-5EB4-42EC-9ED9-65CA6159ACB1}" destId="{EE113467-55DF-46BB-8225-F252546FB22C}" srcOrd="1" destOrd="0" presId="urn:microsoft.com/office/officeart/2008/layout/HalfCircleOrganizationChart"/>
    <dgm:cxn modelId="{BDF9D7D4-2407-41D8-9BF1-6ADD2E3145AD}" type="presParOf" srcId="{669EE9DE-5EB4-42EC-9ED9-65CA6159ACB1}" destId="{80EF7D39-765F-415B-940B-06F8029D4F21}" srcOrd="2" destOrd="0" presId="urn:microsoft.com/office/officeart/2008/layout/HalfCircleOrganizationChart"/>
    <dgm:cxn modelId="{5BF22659-5BD6-4006-A973-F99210FBBB64}" type="presParOf" srcId="{D0E11623-6AE4-4D28-A393-71AB3C93831F}" destId="{7D0286C1-4918-4EBD-85E4-C74DFF7A0F89}" srcOrd="6" destOrd="0" presId="urn:microsoft.com/office/officeart/2008/layout/HalfCircleOrganizationChart"/>
    <dgm:cxn modelId="{8B90403A-7F22-48FD-ADFB-64862FA3B411}" type="presParOf" srcId="{D0E11623-6AE4-4D28-A393-71AB3C93831F}" destId="{D1F9583F-56D1-4977-AD51-F4D16E5C54E1}" srcOrd="7" destOrd="0" presId="urn:microsoft.com/office/officeart/2008/layout/HalfCircleOrganizationChart"/>
    <dgm:cxn modelId="{46660A65-60D1-406E-ADF6-8D5C630C2968}" type="presParOf" srcId="{D1F9583F-56D1-4977-AD51-F4D16E5C54E1}" destId="{10C0C334-C2E5-41E6-98D2-69D2D0923FD6}" srcOrd="0" destOrd="0" presId="urn:microsoft.com/office/officeart/2008/layout/HalfCircleOrganizationChart"/>
    <dgm:cxn modelId="{B7853E66-B820-4AB7-B9DD-7D29FFC1B852}" type="presParOf" srcId="{10C0C334-C2E5-41E6-98D2-69D2D0923FD6}" destId="{7F3EC4C0-1A3F-49CD-85C3-6CB9BA6CCE0C}" srcOrd="0" destOrd="0" presId="urn:microsoft.com/office/officeart/2008/layout/HalfCircleOrganizationChart"/>
    <dgm:cxn modelId="{07BE577D-A456-4784-8426-F9862F04B285}" type="presParOf" srcId="{10C0C334-C2E5-41E6-98D2-69D2D0923FD6}" destId="{C5F66F37-CBCF-4AF0-AEB7-74BFAB31FAC9}" srcOrd="1" destOrd="0" presId="urn:microsoft.com/office/officeart/2008/layout/HalfCircleOrganizationChart"/>
    <dgm:cxn modelId="{76C0F33A-A10E-4EA4-9096-AB58DB7EFADA}" type="presParOf" srcId="{10C0C334-C2E5-41E6-98D2-69D2D0923FD6}" destId="{C1BA1071-1F78-46E6-98E4-EF29E0A4DD58}" srcOrd="2" destOrd="0" presId="urn:microsoft.com/office/officeart/2008/layout/HalfCircleOrganizationChart"/>
    <dgm:cxn modelId="{3CD56D60-704B-46D0-AF98-9BAF9D396928}" type="presParOf" srcId="{10C0C334-C2E5-41E6-98D2-69D2D0923FD6}" destId="{50272477-222F-4D0E-A48B-E51AE9A9517B}" srcOrd="3" destOrd="0" presId="urn:microsoft.com/office/officeart/2008/layout/HalfCircleOrganizationChart"/>
    <dgm:cxn modelId="{45CC5B7D-3421-4A6C-9F0E-4ED376796539}" type="presParOf" srcId="{D1F9583F-56D1-4977-AD51-F4D16E5C54E1}" destId="{7FD595DE-34B2-4F17-AB74-A1161E49119E}" srcOrd="1" destOrd="0" presId="urn:microsoft.com/office/officeart/2008/layout/HalfCircleOrganizationChart"/>
    <dgm:cxn modelId="{52D0F9C0-AE2B-41B0-B799-FC357C940C72}" type="presParOf" srcId="{D1F9583F-56D1-4977-AD51-F4D16E5C54E1}" destId="{D64743BF-E32B-4E14-80D6-246CD4799AD7}" srcOrd="2" destOrd="0" presId="urn:microsoft.com/office/officeart/2008/layout/HalfCircleOrganizationChart"/>
    <dgm:cxn modelId="{C736892D-2A57-4172-9E64-1BCD5CEEFF65}" type="presParOf" srcId="{D0E11623-6AE4-4D28-A393-71AB3C93831F}" destId="{1E71379A-37D8-40D4-A09C-18E9BA63E40B}" srcOrd="8" destOrd="0" presId="urn:microsoft.com/office/officeart/2008/layout/HalfCircleOrganizationChart"/>
    <dgm:cxn modelId="{C7EFCDC3-A8FC-40EA-9058-13F2102A3F68}" type="presParOf" srcId="{D0E11623-6AE4-4D28-A393-71AB3C93831F}" destId="{1D5D512E-D6B0-4210-BEEE-11A484E4D5E2}" srcOrd="9" destOrd="0" presId="urn:microsoft.com/office/officeart/2008/layout/HalfCircleOrganizationChart"/>
    <dgm:cxn modelId="{BC6E0A9B-1642-4DD8-B256-D3D43A46AA4B}" type="presParOf" srcId="{1D5D512E-D6B0-4210-BEEE-11A484E4D5E2}" destId="{DE4B8790-12B3-4F63-BCE6-91980DC82104}" srcOrd="0" destOrd="0" presId="urn:microsoft.com/office/officeart/2008/layout/HalfCircleOrganizationChart"/>
    <dgm:cxn modelId="{06AE6F78-8C31-4954-81B9-186719B1587B}" type="presParOf" srcId="{DE4B8790-12B3-4F63-BCE6-91980DC82104}" destId="{7D6F6121-C0C9-4FF3-9987-5BD2D3415C84}" srcOrd="0" destOrd="0" presId="urn:microsoft.com/office/officeart/2008/layout/HalfCircleOrganizationChart"/>
    <dgm:cxn modelId="{FCDFD826-A0B9-4BAA-BB3F-C40BAD33CCB7}" type="presParOf" srcId="{DE4B8790-12B3-4F63-BCE6-91980DC82104}" destId="{FBB113B9-1D44-466D-97F3-A0CEA3590557}" srcOrd="1" destOrd="0" presId="urn:microsoft.com/office/officeart/2008/layout/HalfCircleOrganizationChart"/>
    <dgm:cxn modelId="{78965524-6A1A-4613-AEF7-A33123C69CE0}" type="presParOf" srcId="{DE4B8790-12B3-4F63-BCE6-91980DC82104}" destId="{E2F4307F-6B95-43EF-8F0F-B813502D4C0D}" srcOrd="2" destOrd="0" presId="urn:microsoft.com/office/officeart/2008/layout/HalfCircleOrganizationChart"/>
    <dgm:cxn modelId="{DEC092F3-3B19-4B68-9D17-F91979E24E82}" type="presParOf" srcId="{DE4B8790-12B3-4F63-BCE6-91980DC82104}" destId="{A4BEB52F-CFF2-4DDF-BCF1-308A24FD6D13}" srcOrd="3" destOrd="0" presId="urn:microsoft.com/office/officeart/2008/layout/HalfCircleOrganizationChart"/>
    <dgm:cxn modelId="{94D97328-ACF9-4E59-A507-AD4F74578051}" type="presParOf" srcId="{1D5D512E-D6B0-4210-BEEE-11A484E4D5E2}" destId="{57F32B30-A241-4195-8580-BA85B55525EB}" srcOrd="1" destOrd="0" presId="urn:microsoft.com/office/officeart/2008/layout/HalfCircleOrganizationChart"/>
    <dgm:cxn modelId="{C63C68A6-CB10-4301-8AB3-3C2FC76D612C}" type="presParOf" srcId="{1D5D512E-D6B0-4210-BEEE-11A484E4D5E2}" destId="{98C7D10A-0999-4D2F-9E28-909E1AF23266}" srcOrd="2" destOrd="0" presId="urn:microsoft.com/office/officeart/2008/layout/HalfCircleOrganizationChart"/>
    <dgm:cxn modelId="{1AF99314-E401-4896-B131-C47BA10F2737}" type="presParOf" srcId="{67782CD2-DE0E-4321-AB7F-01FF27EE90CB}" destId="{802F3C75-3F48-406D-875B-03B105C3170C}" srcOrd="2" destOrd="0" presId="urn:microsoft.com/office/officeart/2008/layout/HalfCircleOrganizationChart"/>
    <dgm:cxn modelId="{446A4AEE-C9CF-4F1B-AF17-243384F771C4}" type="presParOf" srcId="{B508385E-22A4-436A-88DD-DE6A75B31A85}" destId="{DFEB773F-637C-4E81-9A06-6B31E323B00E}" srcOrd="2" destOrd="0" presId="urn:microsoft.com/office/officeart/2008/layout/HalfCircleOrganizationChart"/>
    <dgm:cxn modelId="{30156DDB-2B05-4AEB-BFB7-2FD7A8945130}" type="presParOf" srcId="{B508385E-22A4-436A-88DD-DE6A75B31A85}" destId="{9A438B07-3DA2-4579-B23C-B958FA3E87AE}" srcOrd="3" destOrd="0" presId="urn:microsoft.com/office/officeart/2008/layout/HalfCircleOrganizationChart"/>
    <dgm:cxn modelId="{4BD5939A-6238-4652-9AB8-71473D83C014}" type="presParOf" srcId="{9A438B07-3DA2-4579-B23C-B958FA3E87AE}" destId="{DE5F5275-492F-42ED-9767-89D6A07A0BC6}" srcOrd="0" destOrd="0" presId="urn:microsoft.com/office/officeart/2008/layout/HalfCircleOrganizationChart"/>
    <dgm:cxn modelId="{200E1D54-0B3C-4FF8-9114-675E86E853AD}" type="presParOf" srcId="{DE5F5275-492F-42ED-9767-89D6A07A0BC6}" destId="{73A35A6F-6C2B-4643-99B2-D04D5E5D737A}" srcOrd="0" destOrd="0" presId="urn:microsoft.com/office/officeart/2008/layout/HalfCircleOrganizationChart"/>
    <dgm:cxn modelId="{AFFB7156-8F85-4FED-86A3-E0D97C47758A}" type="presParOf" srcId="{DE5F5275-492F-42ED-9767-89D6A07A0BC6}" destId="{A2BF6758-BD03-40EE-BE47-7569A4B94523}" srcOrd="1" destOrd="0" presId="urn:microsoft.com/office/officeart/2008/layout/HalfCircleOrganizationChart"/>
    <dgm:cxn modelId="{52B76CA4-D12B-44A4-AB6E-99A86E8DF5CD}" type="presParOf" srcId="{DE5F5275-492F-42ED-9767-89D6A07A0BC6}" destId="{67D41618-A8B4-4E2E-BDE0-D8BBE968423A}" srcOrd="2" destOrd="0" presId="urn:microsoft.com/office/officeart/2008/layout/HalfCircleOrganizationChart"/>
    <dgm:cxn modelId="{AD57FA3F-69B6-45EE-867B-3E8ACB485C10}" type="presParOf" srcId="{DE5F5275-492F-42ED-9767-89D6A07A0BC6}" destId="{BBB12C46-92C9-49AB-845B-FE91C82E4DED}" srcOrd="3" destOrd="0" presId="urn:microsoft.com/office/officeart/2008/layout/HalfCircleOrganizationChart"/>
    <dgm:cxn modelId="{597E0E21-98B8-413C-B934-131206F1FA04}" type="presParOf" srcId="{9A438B07-3DA2-4579-B23C-B958FA3E87AE}" destId="{B0BBBFDE-AE87-4785-8881-BB25D22E964D}" srcOrd="1" destOrd="0" presId="urn:microsoft.com/office/officeart/2008/layout/HalfCircleOrganizationChart"/>
    <dgm:cxn modelId="{5491D9CA-F1A5-44A4-A87B-33D2DDF2E451}" type="presParOf" srcId="{B0BBBFDE-AE87-4785-8881-BB25D22E964D}" destId="{9DEFF1E9-0F51-494B-9461-20B7C4212D77}" srcOrd="0" destOrd="0" presId="urn:microsoft.com/office/officeart/2008/layout/HalfCircleOrganizationChart"/>
    <dgm:cxn modelId="{E513EAEA-6F66-4634-810A-C28DC9651BD2}" type="presParOf" srcId="{B0BBBFDE-AE87-4785-8881-BB25D22E964D}" destId="{E701AE62-969E-4D67-B6DB-0B8063D986A1}" srcOrd="1" destOrd="0" presId="urn:microsoft.com/office/officeart/2008/layout/HalfCircleOrganizationChart"/>
    <dgm:cxn modelId="{B6EB8F44-E1FE-41FA-BE35-6D0E40D6C8FD}" type="presParOf" srcId="{E701AE62-969E-4D67-B6DB-0B8063D986A1}" destId="{8B9B16E8-5EA1-4300-BC3B-63386351397D}" srcOrd="0" destOrd="0" presId="urn:microsoft.com/office/officeart/2008/layout/HalfCircleOrganizationChart"/>
    <dgm:cxn modelId="{33DA3ECA-ED78-40DB-AEE0-0EDBA553302B}" type="presParOf" srcId="{8B9B16E8-5EA1-4300-BC3B-63386351397D}" destId="{88EF99A0-6AAA-426E-9632-BF2741EC93DF}" srcOrd="0" destOrd="0" presId="urn:microsoft.com/office/officeart/2008/layout/HalfCircleOrganizationChart"/>
    <dgm:cxn modelId="{BDEA1F76-1FCF-48C6-8B5B-65E9592028C1}" type="presParOf" srcId="{8B9B16E8-5EA1-4300-BC3B-63386351397D}" destId="{657CCDD2-ED83-4AEC-82CC-A6DAD7C79B8C}" srcOrd="1" destOrd="0" presId="urn:microsoft.com/office/officeart/2008/layout/HalfCircleOrganizationChart"/>
    <dgm:cxn modelId="{AD017B6D-B5E1-4920-8E39-459A3B78004C}" type="presParOf" srcId="{8B9B16E8-5EA1-4300-BC3B-63386351397D}" destId="{ECE37200-8D86-4D10-8273-55351E6D595A}" srcOrd="2" destOrd="0" presId="urn:microsoft.com/office/officeart/2008/layout/HalfCircleOrganizationChart"/>
    <dgm:cxn modelId="{267341E6-473C-46CB-B107-5E4B5817BDF2}" type="presParOf" srcId="{8B9B16E8-5EA1-4300-BC3B-63386351397D}" destId="{8F3F288D-A1A6-47DD-B5DC-73B20C62B6EE}" srcOrd="3" destOrd="0" presId="urn:microsoft.com/office/officeart/2008/layout/HalfCircleOrganizationChart"/>
    <dgm:cxn modelId="{D5B691A9-6940-4983-B5DF-BA48E34A35EB}" type="presParOf" srcId="{E701AE62-969E-4D67-B6DB-0B8063D986A1}" destId="{A7314D08-9797-468A-83CB-495520849E68}" srcOrd="1" destOrd="0" presId="urn:microsoft.com/office/officeart/2008/layout/HalfCircleOrganizationChart"/>
    <dgm:cxn modelId="{DAEADFFA-42F7-4629-B469-578B807FB8D5}" type="presParOf" srcId="{E701AE62-969E-4D67-B6DB-0B8063D986A1}" destId="{0C420977-999F-4F23-9F1A-621E2827F034}" srcOrd="2" destOrd="0" presId="urn:microsoft.com/office/officeart/2008/layout/HalfCircleOrganizationChart"/>
    <dgm:cxn modelId="{9EA3C5FE-29E4-439B-80CC-4A722011EC19}" type="presParOf" srcId="{B0BBBFDE-AE87-4785-8881-BB25D22E964D}" destId="{84F04915-1DDF-42DE-985E-F164D983EE6E}" srcOrd="2" destOrd="0" presId="urn:microsoft.com/office/officeart/2008/layout/HalfCircleOrganizationChart"/>
    <dgm:cxn modelId="{B4E31F5A-E4CB-4C3E-A6B0-16E6498A4E65}" type="presParOf" srcId="{B0BBBFDE-AE87-4785-8881-BB25D22E964D}" destId="{5C0A4B9B-E0A5-420C-9A70-8C83A4F64873}" srcOrd="3" destOrd="0" presId="urn:microsoft.com/office/officeart/2008/layout/HalfCircleOrganizationChart"/>
    <dgm:cxn modelId="{228D328D-7AD1-4D5D-9CAA-80F352A66472}" type="presParOf" srcId="{5C0A4B9B-E0A5-420C-9A70-8C83A4F64873}" destId="{F05913AF-5F32-49F7-919A-07662E214F35}" srcOrd="0" destOrd="0" presId="urn:microsoft.com/office/officeart/2008/layout/HalfCircleOrganizationChart"/>
    <dgm:cxn modelId="{0B1A0CA4-591E-4557-95A2-EC8A9912005A}" type="presParOf" srcId="{F05913AF-5F32-49F7-919A-07662E214F35}" destId="{A9295DCB-3383-4E41-80DD-922210409E17}" srcOrd="0" destOrd="0" presId="urn:microsoft.com/office/officeart/2008/layout/HalfCircleOrganizationChart"/>
    <dgm:cxn modelId="{DA141A89-EE28-4323-81D1-DA9643809752}" type="presParOf" srcId="{F05913AF-5F32-49F7-919A-07662E214F35}" destId="{3EAEF902-FB9A-4BFD-A165-D5F457840017}" srcOrd="1" destOrd="0" presId="urn:microsoft.com/office/officeart/2008/layout/HalfCircleOrganizationChart"/>
    <dgm:cxn modelId="{67EDD853-E8A8-4EF7-B714-8B58D77E5E29}" type="presParOf" srcId="{F05913AF-5F32-49F7-919A-07662E214F35}" destId="{3F95C65B-28D4-4500-95E2-39BE49CBAD32}" srcOrd="2" destOrd="0" presId="urn:microsoft.com/office/officeart/2008/layout/HalfCircleOrganizationChart"/>
    <dgm:cxn modelId="{8E31801E-4A0E-47E0-85F5-02D48A906238}" type="presParOf" srcId="{F05913AF-5F32-49F7-919A-07662E214F35}" destId="{E77CCCA1-1162-47ED-841C-67D807814A55}" srcOrd="3" destOrd="0" presId="urn:microsoft.com/office/officeart/2008/layout/HalfCircleOrganizationChart"/>
    <dgm:cxn modelId="{41EA677D-8AC6-48E8-B769-ABD5B74D2E79}" type="presParOf" srcId="{5C0A4B9B-E0A5-420C-9A70-8C83A4F64873}" destId="{831502C3-E89E-417E-B47F-7F71E3F93045}" srcOrd="1" destOrd="0" presId="urn:microsoft.com/office/officeart/2008/layout/HalfCircleOrganizationChart"/>
    <dgm:cxn modelId="{11AE7BEC-C5EF-461C-B114-7CC50B158A12}" type="presParOf" srcId="{5C0A4B9B-E0A5-420C-9A70-8C83A4F64873}" destId="{39CF9EA7-3C09-4FC4-96E6-51764971DC0E}" srcOrd="2" destOrd="0" presId="urn:microsoft.com/office/officeart/2008/layout/HalfCircleOrganizationChart"/>
    <dgm:cxn modelId="{C97BE33A-3321-4677-9E6B-A0BC083CBBE4}" type="presParOf" srcId="{B0BBBFDE-AE87-4785-8881-BB25D22E964D}" destId="{130B34A9-B085-4961-B0C2-D9B18AC39C44}" srcOrd="4" destOrd="0" presId="urn:microsoft.com/office/officeart/2008/layout/HalfCircleOrganizationChart"/>
    <dgm:cxn modelId="{42FF338B-21B1-462B-BBFA-C0AC51CD2685}" type="presParOf" srcId="{B0BBBFDE-AE87-4785-8881-BB25D22E964D}" destId="{92FFD500-CC55-4EE5-A65D-CA626C7FDAA2}" srcOrd="5" destOrd="0" presId="urn:microsoft.com/office/officeart/2008/layout/HalfCircleOrganizationChart"/>
    <dgm:cxn modelId="{39224BE4-6849-4EA4-A1DD-F002144A24A3}" type="presParOf" srcId="{92FFD500-CC55-4EE5-A65D-CA626C7FDAA2}" destId="{E56AE1A1-108A-463D-8084-35E44D324594}" srcOrd="0" destOrd="0" presId="urn:microsoft.com/office/officeart/2008/layout/HalfCircleOrganizationChart"/>
    <dgm:cxn modelId="{EF0731EA-CAB6-436C-86B8-30AB2D7B2583}" type="presParOf" srcId="{E56AE1A1-108A-463D-8084-35E44D324594}" destId="{52F18CCA-5AF4-422F-B3B1-B6E18BDBAC84}" srcOrd="0" destOrd="0" presId="urn:microsoft.com/office/officeart/2008/layout/HalfCircleOrganizationChart"/>
    <dgm:cxn modelId="{D5BBB48F-34E5-42A5-948D-1B4CF982FA64}" type="presParOf" srcId="{E56AE1A1-108A-463D-8084-35E44D324594}" destId="{415ECDAD-6EE7-4159-952D-CB64035266B5}" srcOrd="1" destOrd="0" presId="urn:microsoft.com/office/officeart/2008/layout/HalfCircleOrganizationChart"/>
    <dgm:cxn modelId="{E6E2A863-BFBD-4032-BDBD-26E75E2B2477}" type="presParOf" srcId="{E56AE1A1-108A-463D-8084-35E44D324594}" destId="{658E5DEC-CDF0-42EC-AD73-D6645D102CC7}" srcOrd="2" destOrd="0" presId="urn:microsoft.com/office/officeart/2008/layout/HalfCircleOrganizationChart"/>
    <dgm:cxn modelId="{8F6955CD-2DF6-4AC1-9700-2F75711B2F84}" type="presParOf" srcId="{E56AE1A1-108A-463D-8084-35E44D324594}" destId="{E0552868-5888-41F6-A39C-38532774660A}" srcOrd="3" destOrd="0" presId="urn:microsoft.com/office/officeart/2008/layout/HalfCircleOrganizationChart"/>
    <dgm:cxn modelId="{B830904A-C627-468B-AE30-2D9FACB20B0C}" type="presParOf" srcId="{92FFD500-CC55-4EE5-A65D-CA626C7FDAA2}" destId="{6E872BF7-DEB3-49D7-B059-39F841B98D30}" srcOrd="1" destOrd="0" presId="urn:microsoft.com/office/officeart/2008/layout/HalfCircleOrganizationChart"/>
    <dgm:cxn modelId="{CA40EC12-2D09-4184-B33E-B1CAD05ABA4A}" type="presParOf" srcId="{92FFD500-CC55-4EE5-A65D-CA626C7FDAA2}" destId="{609E9848-45B8-4035-ADFB-D110696A802D}" srcOrd="2" destOrd="0" presId="urn:microsoft.com/office/officeart/2008/layout/HalfCircleOrganizationChart"/>
    <dgm:cxn modelId="{2AA4D0C9-17F3-4A25-82BC-5B748BF2C281}" type="presParOf" srcId="{B0BBBFDE-AE87-4785-8881-BB25D22E964D}" destId="{853740BB-5A3D-4AEC-9018-5E88F2911A5A}" srcOrd="6" destOrd="0" presId="urn:microsoft.com/office/officeart/2008/layout/HalfCircleOrganizationChart"/>
    <dgm:cxn modelId="{ED716CF5-507C-412A-93BD-116004D24589}" type="presParOf" srcId="{B0BBBFDE-AE87-4785-8881-BB25D22E964D}" destId="{27EB3EB4-FF43-44DF-8B80-05844562D793}" srcOrd="7" destOrd="0" presId="urn:microsoft.com/office/officeart/2008/layout/HalfCircleOrganizationChart"/>
    <dgm:cxn modelId="{B689E2A2-B92E-4427-A0F4-066ECE7CFD41}" type="presParOf" srcId="{27EB3EB4-FF43-44DF-8B80-05844562D793}" destId="{7F549921-C615-408E-A865-D14A1A9DFFFB}" srcOrd="0" destOrd="0" presId="urn:microsoft.com/office/officeart/2008/layout/HalfCircleOrganizationChart"/>
    <dgm:cxn modelId="{39E20A29-3291-4524-B1A1-2E7E647280D5}" type="presParOf" srcId="{7F549921-C615-408E-A865-D14A1A9DFFFB}" destId="{6F8DD1FB-B932-493A-9EC0-0883661EFE54}" srcOrd="0" destOrd="0" presId="urn:microsoft.com/office/officeart/2008/layout/HalfCircleOrganizationChart"/>
    <dgm:cxn modelId="{C38159EC-AF5A-4518-ABF8-5D410935790C}" type="presParOf" srcId="{7F549921-C615-408E-A865-D14A1A9DFFFB}" destId="{EB1A4B84-FDED-4BB0-83DA-D05A26880681}" srcOrd="1" destOrd="0" presId="urn:microsoft.com/office/officeart/2008/layout/HalfCircleOrganizationChart"/>
    <dgm:cxn modelId="{24C7C5AB-35C1-40F8-BE66-E1F09865B63C}" type="presParOf" srcId="{7F549921-C615-408E-A865-D14A1A9DFFFB}" destId="{30EA175C-D9FE-4332-A640-D8943D0CA920}" srcOrd="2" destOrd="0" presId="urn:microsoft.com/office/officeart/2008/layout/HalfCircleOrganizationChart"/>
    <dgm:cxn modelId="{6C3C74BA-C530-47F8-A966-1D326DC7BCA8}" type="presParOf" srcId="{7F549921-C615-408E-A865-D14A1A9DFFFB}" destId="{A01F5DE6-A25D-4284-B3CC-F0C9EC7DDA2A}" srcOrd="3" destOrd="0" presId="urn:microsoft.com/office/officeart/2008/layout/HalfCircleOrganizationChart"/>
    <dgm:cxn modelId="{36AB7FD0-B5F4-479D-97D8-AEA96A7392C9}" type="presParOf" srcId="{27EB3EB4-FF43-44DF-8B80-05844562D793}" destId="{4B576DE7-01BC-47A5-906B-5AD1DC29CDC2}" srcOrd="1" destOrd="0" presId="urn:microsoft.com/office/officeart/2008/layout/HalfCircleOrganizationChart"/>
    <dgm:cxn modelId="{E49702F7-6B66-4958-89CB-C0244670D35A}" type="presParOf" srcId="{27EB3EB4-FF43-44DF-8B80-05844562D793}" destId="{A6CF2DAE-C758-4780-BA17-8DDC8539749F}" srcOrd="2" destOrd="0" presId="urn:microsoft.com/office/officeart/2008/layout/HalfCircleOrganizationChart"/>
    <dgm:cxn modelId="{24E0CCFF-A812-4694-A47F-AFCD5B22BADB}" type="presParOf" srcId="{B0BBBFDE-AE87-4785-8881-BB25D22E964D}" destId="{7C252F02-857F-4159-BB17-104ADB7B39C0}" srcOrd="8" destOrd="0" presId="urn:microsoft.com/office/officeart/2008/layout/HalfCircleOrganizationChart"/>
    <dgm:cxn modelId="{B7400343-35AB-449E-B5E6-5053E9CBFA06}" type="presParOf" srcId="{B0BBBFDE-AE87-4785-8881-BB25D22E964D}" destId="{99CAF02A-A3C7-456D-8FC7-92BDBD568558}" srcOrd="9" destOrd="0" presId="urn:microsoft.com/office/officeart/2008/layout/HalfCircleOrganizationChart"/>
    <dgm:cxn modelId="{B9940E2F-0455-4C67-AC90-70B8FFE1CF4E}" type="presParOf" srcId="{99CAF02A-A3C7-456D-8FC7-92BDBD568558}" destId="{6D37CFDE-141B-4866-8685-564D4F6358BB}" srcOrd="0" destOrd="0" presId="urn:microsoft.com/office/officeart/2008/layout/HalfCircleOrganizationChart"/>
    <dgm:cxn modelId="{5D68637F-7B87-4667-B7E4-0C3F49A8745F}" type="presParOf" srcId="{6D37CFDE-141B-4866-8685-564D4F6358BB}" destId="{3C0780E6-4CFF-4BCD-9D87-E3992F836991}" srcOrd="0" destOrd="0" presId="urn:microsoft.com/office/officeart/2008/layout/HalfCircleOrganizationChart"/>
    <dgm:cxn modelId="{83DD1EAA-7624-4FD4-B898-596EEDA9D3CC}" type="presParOf" srcId="{6D37CFDE-141B-4866-8685-564D4F6358BB}" destId="{CBB18B89-ECED-488B-B26B-CF5F7CF05E7D}" srcOrd="1" destOrd="0" presId="urn:microsoft.com/office/officeart/2008/layout/HalfCircleOrganizationChart"/>
    <dgm:cxn modelId="{AC01E447-064A-4D3B-A3A0-BD5035127CD9}" type="presParOf" srcId="{6D37CFDE-141B-4866-8685-564D4F6358BB}" destId="{A10A8964-D549-4432-81FF-5399B21CE355}" srcOrd="2" destOrd="0" presId="urn:microsoft.com/office/officeart/2008/layout/HalfCircleOrganizationChart"/>
    <dgm:cxn modelId="{9DC0C24B-A6C7-4E41-BA28-7FD0A6E72685}" type="presParOf" srcId="{6D37CFDE-141B-4866-8685-564D4F6358BB}" destId="{3C989BB1-E98A-42A4-8BDF-BCB992C7A519}" srcOrd="3" destOrd="0" presId="urn:microsoft.com/office/officeart/2008/layout/HalfCircleOrganizationChart"/>
    <dgm:cxn modelId="{FA6C60FB-9669-4F31-A9A5-BE39DB53D956}" type="presParOf" srcId="{99CAF02A-A3C7-456D-8FC7-92BDBD568558}" destId="{9EB5AFB8-B68A-45A1-BC61-EB9569C4347B}" srcOrd="1" destOrd="0" presId="urn:microsoft.com/office/officeart/2008/layout/HalfCircleOrganizationChart"/>
    <dgm:cxn modelId="{12D9BC36-3D16-4A25-AE6E-0700248B19DE}" type="presParOf" srcId="{99CAF02A-A3C7-456D-8FC7-92BDBD568558}" destId="{E889F420-AC0E-45DC-87B6-A99A2145A15B}" srcOrd="2" destOrd="0" presId="urn:microsoft.com/office/officeart/2008/layout/HalfCircleOrganizationChart"/>
    <dgm:cxn modelId="{0DF9B1BC-DA65-48EC-ACBA-D397CA15A3D1}" type="presParOf" srcId="{9A438B07-3DA2-4579-B23C-B958FA3E87AE}" destId="{7AE8BC63-A1BB-481C-AF31-17ADCD021566}" srcOrd="2" destOrd="0" presId="urn:microsoft.com/office/officeart/2008/layout/HalfCircleOrganizationChart"/>
    <dgm:cxn modelId="{66DCA920-E16E-4140-A996-35D8E234FAA6}" type="presParOf" srcId="{D89C0DE8-BBBB-42F2-839E-F41CD42C1116}" destId="{4290E2FE-E53E-4625-A75E-A7BF4F6FEACF}" srcOrd="2" destOrd="0" presId="urn:microsoft.com/office/officeart/2008/layout/HalfCircleOrganizationChart"/>
    <dgm:cxn modelId="{90799660-2685-45CE-A138-E13B3595CED2}" type="presParOf" srcId="{8917A21D-07B8-4EE4-9357-1580134DCCC9}" destId="{716C5911-3704-4D00-B668-B1EA3B1A2727}" srcOrd="6" destOrd="0" presId="urn:microsoft.com/office/officeart/2008/layout/HalfCircleOrganizationChart"/>
    <dgm:cxn modelId="{DC9C7861-45AE-46B5-A15C-AFE0E7698362}" type="presParOf" srcId="{8917A21D-07B8-4EE4-9357-1580134DCCC9}" destId="{250EE20B-CB73-43DE-B7A6-B83637D8F3E3}" srcOrd="7" destOrd="0" presId="urn:microsoft.com/office/officeart/2008/layout/HalfCircleOrganizationChart"/>
    <dgm:cxn modelId="{7008A7A5-E3F6-40B6-935E-9AEA7EC37B8A}" type="presParOf" srcId="{250EE20B-CB73-43DE-B7A6-B83637D8F3E3}" destId="{C2E4CC9C-4038-454D-9AD2-E433D81CB7AC}" srcOrd="0" destOrd="0" presId="urn:microsoft.com/office/officeart/2008/layout/HalfCircleOrganizationChart"/>
    <dgm:cxn modelId="{9705CA34-C666-4784-9C11-576FA821698E}" type="presParOf" srcId="{C2E4CC9C-4038-454D-9AD2-E433D81CB7AC}" destId="{D5CDF8AA-2A3F-400F-A9F5-2C2A0A528279}" srcOrd="0" destOrd="0" presId="urn:microsoft.com/office/officeart/2008/layout/HalfCircleOrganizationChart"/>
    <dgm:cxn modelId="{DF55C689-32B8-4337-B118-26BE103D833D}" type="presParOf" srcId="{C2E4CC9C-4038-454D-9AD2-E433D81CB7AC}" destId="{CA67EF1E-D8D5-4266-9121-D3413C3C168E}" srcOrd="1" destOrd="0" presId="urn:microsoft.com/office/officeart/2008/layout/HalfCircleOrganizationChart"/>
    <dgm:cxn modelId="{29DE2A25-9B41-48D8-B420-025AE472A0AA}" type="presParOf" srcId="{C2E4CC9C-4038-454D-9AD2-E433D81CB7AC}" destId="{69489056-F5E8-45D4-8900-2DB6D7EE1312}" srcOrd="2" destOrd="0" presId="urn:microsoft.com/office/officeart/2008/layout/HalfCircleOrganizationChart"/>
    <dgm:cxn modelId="{0703C383-6B62-4900-846C-294E7A837124}" type="presParOf" srcId="{C2E4CC9C-4038-454D-9AD2-E433D81CB7AC}" destId="{F0B55648-B2B4-4A21-A0B8-663510B8F562}" srcOrd="3" destOrd="0" presId="urn:microsoft.com/office/officeart/2008/layout/HalfCircleOrganizationChart"/>
    <dgm:cxn modelId="{3841426A-54EA-4C73-A94B-AAD22A66BC9F}" type="presParOf" srcId="{250EE20B-CB73-43DE-B7A6-B83637D8F3E3}" destId="{30550953-BE0D-4584-8DF1-71B0A382B47B}" srcOrd="1" destOrd="0" presId="urn:microsoft.com/office/officeart/2008/layout/HalfCircleOrganizationChart"/>
    <dgm:cxn modelId="{D838713D-43D0-4471-B3D8-7C9B24FF8806}" type="presParOf" srcId="{30550953-BE0D-4584-8DF1-71B0A382B47B}" destId="{C302C7DE-D3EB-4E9E-BE46-A441E2BE2964}" srcOrd="0" destOrd="0" presId="urn:microsoft.com/office/officeart/2008/layout/HalfCircleOrganizationChart"/>
    <dgm:cxn modelId="{8668766C-D0D7-43D2-B7FF-D6A30947D6D2}" type="presParOf" srcId="{30550953-BE0D-4584-8DF1-71B0A382B47B}" destId="{FF338190-B03B-46F7-8A76-CEB37C1A1A3C}" srcOrd="1" destOrd="0" presId="urn:microsoft.com/office/officeart/2008/layout/HalfCircleOrganizationChart"/>
    <dgm:cxn modelId="{E99AB02C-91E0-4921-ABD0-8281272BC04E}" type="presParOf" srcId="{FF338190-B03B-46F7-8A76-CEB37C1A1A3C}" destId="{33095370-011B-4606-9DD4-A88D88505FFF}" srcOrd="0" destOrd="0" presId="urn:microsoft.com/office/officeart/2008/layout/HalfCircleOrganizationChart"/>
    <dgm:cxn modelId="{2668633B-1715-4EAD-B168-747230ED52A0}" type="presParOf" srcId="{33095370-011B-4606-9DD4-A88D88505FFF}" destId="{97287C26-75A8-484E-BA27-D221BDAFFB0B}" srcOrd="0" destOrd="0" presId="urn:microsoft.com/office/officeart/2008/layout/HalfCircleOrganizationChart"/>
    <dgm:cxn modelId="{C990563D-C3AC-4FDB-A5FE-90CA171882C7}" type="presParOf" srcId="{33095370-011B-4606-9DD4-A88D88505FFF}" destId="{90599ADE-7621-49CE-A213-6A336AF4CA5A}" srcOrd="1" destOrd="0" presId="urn:microsoft.com/office/officeart/2008/layout/HalfCircleOrganizationChart"/>
    <dgm:cxn modelId="{44D617F0-465D-44B1-8E00-DB525FDED57D}" type="presParOf" srcId="{33095370-011B-4606-9DD4-A88D88505FFF}" destId="{B94552FD-0A74-4285-A80A-67ACB6C2DE64}" srcOrd="2" destOrd="0" presId="urn:microsoft.com/office/officeart/2008/layout/HalfCircleOrganizationChart"/>
    <dgm:cxn modelId="{461E3EBC-02B5-4697-8DA1-CD1A7003F478}" type="presParOf" srcId="{33095370-011B-4606-9DD4-A88D88505FFF}" destId="{B5D99DBC-0619-47A2-BFF5-91DCB5BDBDF6}" srcOrd="3" destOrd="0" presId="urn:microsoft.com/office/officeart/2008/layout/HalfCircleOrganizationChart"/>
    <dgm:cxn modelId="{A06D7408-3462-44A0-AEBC-A1C4CEB9F0BD}" type="presParOf" srcId="{FF338190-B03B-46F7-8A76-CEB37C1A1A3C}" destId="{60719ACA-2329-4817-AFF7-D7D9E1FDCA29}" srcOrd="1" destOrd="0" presId="urn:microsoft.com/office/officeart/2008/layout/HalfCircleOrganizationChart"/>
    <dgm:cxn modelId="{45B7D25F-0696-4428-BDA6-C0337DEA21B6}" type="presParOf" srcId="{FF338190-B03B-46F7-8A76-CEB37C1A1A3C}" destId="{7B1CFD31-E413-4AFA-84F0-4602D0639230}" srcOrd="2" destOrd="0" presId="urn:microsoft.com/office/officeart/2008/layout/HalfCircleOrganizationChart"/>
    <dgm:cxn modelId="{AEBBE653-30C2-4DB2-B0AE-BE2B0C9F69BB}" type="presParOf" srcId="{30550953-BE0D-4584-8DF1-71B0A382B47B}" destId="{E312F911-2E0D-4EAC-9CDF-641231247313}" srcOrd="2" destOrd="0" presId="urn:microsoft.com/office/officeart/2008/layout/HalfCircleOrganizationChart"/>
    <dgm:cxn modelId="{8DF9B985-EE82-4894-A3F8-C418CAC7BAFD}" type="presParOf" srcId="{30550953-BE0D-4584-8DF1-71B0A382B47B}" destId="{0EBF22CB-3AE1-43FF-8289-8DE57A465BEC}" srcOrd="3" destOrd="0" presId="urn:microsoft.com/office/officeart/2008/layout/HalfCircleOrganizationChart"/>
    <dgm:cxn modelId="{AA4D0FB9-66A0-40D1-B7D9-6C2C5921011C}" type="presParOf" srcId="{0EBF22CB-3AE1-43FF-8289-8DE57A465BEC}" destId="{4467E0A0-F27B-4095-A5BE-F078D8D8F872}" srcOrd="0" destOrd="0" presId="urn:microsoft.com/office/officeart/2008/layout/HalfCircleOrganizationChart"/>
    <dgm:cxn modelId="{1EE7CC10-8183-442F-A60E-F784C09C6305}" type="presParOf" srcId="{4467E0A0-F27B-4095-A5BE-F078D8D8F872}" destId="{39237A64-5BE5-4EBE-A5BC-E056740515E0}" srcOrd="0" destOrd="0" presId="urn:microsoft.com/office/officeart/2008/layout/HalfCircleOrganizationChart"/>
    <dgm:cxn modelId="{C4FEEFF8-43F8-4172-8272-94AA09D8D8B5}" type="presParOf" srcId="{4467E0A0-F27B-4095-A5BE-F078D8D8F872}" destId="{1A2ED849-484C-4C1F-AACC-B1517C0CBB71}" srcOrd="1" destOrd="0" presId="urn:microsoft.com/office/officeart/2008/layout/HalfCircleOrganizationChart"/>
    <dgm:cxn modelId="{6E3B7CD1-0E18-4CC6-9202-85E8E628A300}" type="presParOf" srcId="{4467E0A0-F27B-4095-A5BE-F078D8D8F872}" destId="{B5EE51AE-0B59-4D01-ADCD-4345D9179AB9}" srcOrd="2" destOrd="0" presId="urn:microsoft.com/office/officeart/2008/layout/HalfCircleOrganizationChart"/>
    <dgm:cxn modelId="{D2D7A944-E8C4-4B53-97BD-33240112EF9E}" type="presParOf" srcId="{4467E0A0-F27B-4095-A5BE-F078D8D8F872}" destId="{AA940C2D-6F66-4A47-B628-65A1FE276BC0}" srcOrd="3" destOrd="0" presId="urn:microsoft.com/office/officeart/2008/layout/HalfCircleOrganizationChart"/>
    <dgm:cxn modelId="{A60DF994-2F69-4C1E-9F88-5325F0B71FD4}" type="presParOf" srcId="{0EBF22CB-3AE1-43FF-8289-8DE57A465BEC}" destId="{9190C731-FDBD-4B4D-9A95-6883A60DCC6C}" srcOrd="1" destOrd="0" presId="urn:microsoft.com/office/officeart/2008/layout/HalfCircleOrganizationChart"/>
    <dgm:cxn modelId="{81FA483B-5716-49EA-B9D5-EE767A6AE2BB}" type="presParOf" srcId="{0EBF22CB-3AE1-43FF-8289-8DE57A465BEC}" destId="{0ECA03D3-5254-44DB-AC52-50500E5A5BBE}" srcOrd="2" destOrd="0" presId="urn:microsoft.com/office/officeart/2008/layout/HalfCircleOrganizationChart"/>
    <dgm:cxn modelId="{5C8D0A7A-D257-449D-B52A-677DDD063504}" type="presParOf" srcId="{30550953-BE0D-4584-8DF1-71B0A382B47B}" destId="{1B881918-1996-42D2-8811-B2D06B123E1C}" srcOrd="4" destOrd="0" presId="urn:microsoft.com/office/officeart/2008/layout/HalfCircleOrganizationChart"/>
    <dgm:cxn modelId="{E4DCB3D5-8E28-42B2-BCD2-9ADC9941619D}" type="presParOf" srcId="{30550953-BE0D-4584-8DF1-71B0A382B47B}" destId="{0552E9C1-A978-4C4A-82C5-5048C224D051}" srcOrd="5" destOrd="0" presId="urn:microsoft.com/office/officeart/2008/layout/HalfCircleOrganizationChart"/>
    <dgm:cxn modelId="{D256685A-17EC-4C32-A2B7-3EB6664A08C9}" type="presParOf" srcId="{0552E9C1-A978-4C4A-82C5-5048C224D051}" destId="{1B257232-9AF3-49DC-B04E-8FA85687FFAC}" srcOrd="0" destOrd="0" presId="urn:microsoft.com/office/officeart/2008/layout/HalfCircleOrganizationChart"/>
    <dgm:cxn modelId="{5B70B236-CF3E-482E-9304-56D1918AFBF5}" type="presParOf" srcId="{1B257232-9AF3-49DC-B04E-8FA85687FFAC}" destId="{8553AD90-D07A-4091-9063-D589D9C4D9F2}" srcOrd="0" destOrd="0" presId="urn:microsoft.com/office/officeart/2008/layout/HalfCircleOrganizationChart"/>
    <dgm:cxn modelId="{21F6E8B4-1D5C-4823-999A-B482F80CFAFA}" type="presParOf" srcId="{1B257232-9AF3-49DC-B04E-8FA85687FFAC}" destId="{8BDEEBE4-F4C3-4693-BD40-565B623C2512}" srcOrd="1" destOrd="0" presId="urn:microsoft.com/office/officeart/2008/layout/HalfCircleOrganizationChart"/>
    <dgm:cxn modelId="{F5314B7D-E7A1-4F05-A6CC-9648359462DE}" type="presParOf" srcId="{1B257232-9AF3-49DC-B04E-8FA85687FFAC}" destId="{AA65ABD0-D3E6-408D-B30A-8FD1E3E119D0}" srcOrd="2" destOrd="0" presId="urn:microsoft.com/office/officeart/2008/layout/HalfCircleOrganizationChart"/>
    <dgm:cxn modelId="{3C32D599-D788-47DC-9222-79FB687279B6}" type="presParOf" srcId="{1B257232-9AF3-49DC-B04E-8FA85687FFAC}" destId="{FDAA384C-8AD3-414D-9896-EA8BEDA375AD}" srcOrd="3" destOrd="0" presId="urn:microsoft.com/office/officeart/2008/layout/HalfCircleOrganizationChart"/>
    <dgm:cxn modelId="{114ADBE9-A09B-4ECE-AF64-DD75AC6905C8}" type="presParOf" srcId="{0552E9C1-A978-4C4A-82C5-5048C224D051}" destId="{3AEFED0A-32EC-4152-94A1-E3C488037B82}" srcOrd="1" destOrd="0" presId="urn:microsoft.com/office/officeart/2008/layout/HalfCircleOrganizationChart"/>
    <dgm:cxn modelId="{C987D23B-BCAD-4B58-869D-5BE379F6060A}" type="presParOf" srcId="{0552E9C1-A978-4C4A-82C5-5048C224D051}" destId="{7AA9ECE9-0744-4E26-995F-73C81AD1155B}" srcOrd="2" destOrd="0" presId="urn:microsoft.com/office/officeart/2008/layout/HalfCircleOrganizationChart"/>
    <dgm:cxn modelId="{31CA2B3B-ED7B-44D0-A483-4114DBE9A0EE}" type="presParOf" srcId="{30550953-BE0D-4584-8DF1-71B0A382B47B}" destId="{C1AA35EF-BBBE-4692-9C71-755C631E3448}" srcOrd="6" destOrd="0" presId="urn:microsoft.com/office/officeart/2008/layout/HalfCircleOrganizationChart"/>
    <dgm:cxn modelId="{91DFB932-EDD9-4D26-98AD-FBDB0D9DE8FB}" type="presParOf" srcId="{30550953-BE0D-4584-8DF1-71B0A382B47B}" destId="{36F4C043-A0B4-4663-85CB-3F49990CB3D1}" srcOrd="7" destOrd="0" presId="urn:microsoft.com/office/officeart/2008/layout/HalfCircleOrganizationChart"/>
    <dgm:cxn modelId="{C9A5D066-9237-4D55-A5C8-4BE0887D19F5}" type="presParOf" srcId="{36F4C043-A0B4-4663-85CB-3F49990CB3D1}" destId="{42E0EF93-FA60-47C5-A4F7-BC5B358F2EBC}" srcOrd="0" destOrd="0" presId="urn:microsoft.com/office/officeart/2008/layout/HalfCircleOrganizationChart"/>
    <dgm:cxn modelId="{DC410D9D-2246-4268-A036-D687BE2BF5CD}" type="presParOf" srcId="{42E0EF93-FA60-47C5-A4F7-BC5B358F2EBC}" destId="{9E732265-72E5-417E-82C7-1C5DCF45DA18}" srcOrd="0" destOrd="0" presId="urn:microsoft.com/office/officeart/2008/layout/HalfCircleOrganizationChart"/>
    <dgm:cxn modelId="{C39223CF-06DD-4117-9E8E-BF0677B67700}" type="presParOf" srcId="{42E0EF93-FA60-47C5-A4F7-BC5B358F2EBC}" destId="{3D54444A-546F-44B7-847C-806C025427C6}" srcOrd="1" destOrd="0" presId="urn:microsoft.com/office/officeart/2008/layout/HalfCircleOrganizationChart"/>
    <dgm:cxn modelId="{304B86A9-087E-405F-B47C-EA7E56EC34A9}" type="presParOf" srcId="{42E0EF93-FA60-47C5-A4F7-BC5B358F2EBC}" destId="{88DACBCF-DEAF-4F16-BC03-43FE07B47E28}" srcOrd="2" destOrd="0" presId="urn:microsoft.com/office/officeart/2008/layout/HalfCircleOrganizationChart"/>
    <dgm:cxn modelId="{AA188975-87C2-41EF-B193-0C3648A38AA8}" type="presParOf" srcId="{42E0EF93-FA60-47C5-A4F7-BC5B358F2EBC}" destId="{5F808C31-BDD7-4917-B64C-1D07BFD9D253}" srcOrd="3" destOrd="0" presId="urn:microsoft.com/office/officeart/2008/layout/HalfCircleOrganizationChart"/>
    <dgm:cxn modelId="{37D6C51F-FDA2-4425-88A8-DA9EACE25A1C}" type="presParOf" srcId="{36F4C043-A0B4-4663-85CB-3F49990CB3D1}" destId="{674CDB77-1FF8-402B-B186-F44D0BDC89CB}" srcOrd="1" destOrd="0" presId="urn:microsoft.com/office/officeart/2008/layout/HalfCircleOrganizationChart"/>
    <dgm:cxn modelId="{E0DDE0B2-1314-484B-8ABD-68C6E53F30BB}" type="presParOf" srcId="{36F4C043-A0B4-4663-85CB-3F49990CB3D1}" destId="{13E92FAB-D6F2-41C4-B95A-0D719C72EE10}" srcOrd="2" destOrd="0" presId="urn:microsoft.com/office/officeart/2008/layout/HalfCircleOrganizationChart"/>
    <dgm:cxn modelId="{4EE10672-085A-4AC6-B03A-A74640E2ABDA}" type="presParOf" srcId="{30550953-BE0D-4584-8DF1-71B0A382B47B}" destId="{76B53B0A-3B11-416B-8CE7-0E6CA50CBA58}" srcOrd="8" destOrd="0" presId="urn:microsoft.com/office/officeart/2008/layout/HalfCircleOrganizationChart"/>
    <dgm:cxn modelId="{F585E0D4-C891-4A7A-8755-892973737380}" type="presParOf" srcId="{30550953-BE0D-4584-8DF1-71B0A382B47B}" destId="{BEB75660-5C29-4218-B28E-8151E011C64E}" srcOrd="9" destOrd="0" presId="urn:microsoft.com/office/officeart/2008/layout/HalfCircleOrganizationChart"/>
    <dgm:cxn modelId="{94518597-CE93-4519-8BD6-794E2898FBB9}" type="presParOf" srcId="{BEB75660-5C29-4218-B28E-8151E011C64E}" destId="{94A03B13-7DF6-4A57-8686-27C4021DDE2F}" srcOrd="0" destOrd="0" presId="urn:microsoft.com/office/officeart/2008/layout/HalfCircleOrganizationChart"/>
    <dgm:cxn modelId="{557928AE-AF87-4734-B65F-F2D6AD49C1FB}" type="presParOf" srcId="{94A03B13-7DF6-4A57-8686-27C4021DDE2F}" destId="{B6E8FA89-173A-42F0-9B47-707E37ABBA81}" srcOrd="0" destOrd="0" presId="urn:microsoft.com/office/officeart/2008/layout/HalfCircleOrganizationChart"/>
    <dgm:cxn modelId="{8F68144C-A1C7-4576-A31B-12698C3557D2}" type="presParOf" srcId="{94A03B13-7DF6-4A57-8686-27C4021DDE2F}" destId="{57B8EEE0-507A-40AC-AB50-3F69D89A6412}" srcOrd="1" destOrd="0" presId="urn:microsoft.com/office/officeart/2008/layout/HalfCircleOrganizationChart"/>
    <dgm:cxn modelId="{5BEB941E-5880-4736-8967-7E22B6E99EB5}" type="presParOf" srcId="{94A03B13-7DF6-4A57-8686-27C4021DDE2F}" destId="{CB32C97E-C791-4E05-B619-EE14FE26C906}" srcOrd="2" destOrd="0" presId="urn:microsoft.com/office/officeart/2008/layout/HalfCircleOrganizationChart"/>
    <dgm:cxn modelId="{218368B6-6A11-4FA9-B318-3DB6F457253E}" type="presParOf" srcId="{94A03B13-7DF6-4A57-8686-27C4021DDE2F}" destId="{8EFDC349-C33E-4F95-9833-098595E8E2AD}" srcOrd="3" destOrd="0" presId="urn:microsoft.com/office/officeart/2008/layout/HalfCircleOrganizationChart"/>
    <dgm:cxn modelId="{4B4494E0-00CE-4C61-88F4-371E2114B547}" type="presParOf" srcId="{BEB75660-5C29-4218-B28E-8151E011C64E}" destId="{0802573C-F591-4CAC-AD49-AC683102EAD2}" srcOrd="1" destOrd="0" presId="urn:microsoft.com/office/officeart/2008/layout/HalfCircleOrganizationChart"/>
    <dgm:cxn modelId="{82520A10-D84A-4E6A-B303-F90C935DEB60}" type="presParOf" srcId="{BEB75660-5C29-4218-B28E-8151E011C64E}" destId="{F0D83ACC-AAF7-4E92-8BBD-1D0264746D9E}" srcOrd="2" destOrd="0" presId="urn:microsoft.com/office/officeart/2008/layout/HalfCircleOrganizationChart"/>
    <dgm:cxn modelId="{0B6DAEE5-55AC-488E-9384-2E7ED4C8D43B}" type="presParOf" srcId="{30550953-BE0D-4584-8DF1-71B0A382B47B}" destId="{CAC0758F-74C0-4E34-9D11-A6C64C70C172}" srcOrd="10" destOrd="0" presId="urn:microsoft.com/office/officeart/2008/layout/HalfCircleOrganizationChart"/>
    <dgm:cxn modelId="{7BAFB981-784F-4304-A9F3-7AD4448B9E98}" type="presParOf" srcId="{30550953-BE0D-4584-8DF1-71B0A382B47B}" destId="{29F1D851-C73C-41C1-A530-6EF93B200133}" srcOrd="11" destOrd="0" presId="urn:microsoft.com/office/officeart/2008/layout/HalfCircleOrganizationChart"/>
    <dgm:cxn modelId="{EC1E9E07-BB83-4900-86DA-6BE2FBDF3677}" type="presParOf" srcId="{29F1D851-C73C-41C1-A530-6EF93B200133}" destId="{6A526330-6664-489D-A3BB-1304BA464F37}" srcOrd="0" destOrd="0" presId="urn:microsoft.com/office/officeart/2008/layout/HalfCircleOrganizationChart"/>
    <dgm:cxn modelId="{2D723BCC-061C-49FC-8A49-783CA305EEF3}" type="presParOf" srcId="{6A526330-6664-489D-A3BB-1304BA464F37}" destId="{98295F1A-8DE3-402F-B984-CBFCF26872FE}" srcOrd="0" destOrd="0" presId="urn:microsoft.com/office/officeart/2008/layout/HalfCircleOrganizationChart"/>
    <dgm:cxn modelId="{8357EB74-5806-40D9-BFF2-00017A91C7CA}" type="presParOf" srcId="{6A526330-6664-489D-A3BB-1304BA464F37}" destId="{B01F24C4-B739-4334-A795-B226AAD89C04}" srcOrd="1" destOrd="0" presId="urn:microsoft.com/office/officeart/2008/layout/HalfCircleOrganizationChart"/>
    <dgm:cxn modelId="{187E23BF-65DD-4833-8733-2D1A0823EC7F}" type="presParOf" srcId="{6A526330-6664-489D-A3BB-1304BA464F37}" destId="{FC38CD26-9106-452A-B905-69DBAFDBF99C}" srcOrd="2" destOrd="0" presId="urn:microsoft.com/office/officeart/2008/layout/HalfCircleOrganizationChart"/>
    <dgm:cxn modelId="{D8DF4322-6796-45EC-A48C-613903CB6609}" type="presParOf" srcId="{6A526330-6664-489D-A3BB-1304BA464F37}" destId="{FEC4B3C7-2B03-4B0E-AC6B-96B768A0BA15}" srcOrd="3" destOrd="0" presId="urn:microsoft.com/office/officeart/2008/layout/HalfCircleOrganizationChart"/>
    <dgm:cxn modelId="{18A0D8BA-B304-4855-B671-FD34BAA2790C}" type="presParOf" srcId="{29F1D851-C73C-41C1-A530-6EF93B200133}" destId="{5043A1BD-D406-4398-AC8E-4412EE798800}" srcOrd="1" destOrd="0" presId="urn:microsoft.com/office/officeart/2008/layout/HalfCircleOrganizationChart"/>
    <dgm:cxn modelId="{563469D6-6DB5-4B73-A7F2-C0547C679916}" type="presParOf" srcId="{29F1D851-C73C-41C1-A530-6EF93B200133}" destId="{CE58556A-9051-47FE-A54D-82D4A7E5646C}" srcOrd="2" destOrd="0" presId="urn:microsoft.com/office/officeart/2008/layout/HalfCircleOrganizationChart"/>
    <dgm:cxn modelId="{31CABD08-3FC8-45B1-82A5-6096B34C4C83}" type="presParOf" srcId="{250EE20B-CB73-43DE-B7A6-B83637D8F3E3}" destId="{744DC98B-0F63-4444-81FD-5550770A8702}" srcOrd="2" destOrd="0" presId="urn:microsoft.com/office/officeart/2008/layout/HalfCircleOrganizationChart"/>
    <dgm:cxn modelId="{DC3A1BBE-5E72-4AB6-94EF-E9EE8ED73843}" type="presParOf" srcId="{744DC98B-0F63-4444-81FD-5550770A8702}" destId="{A229190B-D2FE-4503-BA92-A8CBEE86954F}" srcOrd="0" destOrd="0" presId="urn:microsoft.com/office/officeart/2008/layout/HalfCircleOrganizationChart"/>
    <dgm:cxn modelId="{6B6BBFC6-4190-4959-89D1-71FFEF7637A9}" type="presParOf" srcId="{744DC98B-0F63-4444-81FD-5550770A8702}" destId="{9418FB8A-B895-431A-B5A9-BEB5AAF51A4A}" srcOrd="1" destOrd="0" presId="urn:microsoft.com/office/officeart/2008/layout/HalfCircleOrganizationChart"/>
    <dgm:cxn modelId="{12B4141C-0C29-4C87-9A57-97FBC10B3EB4}" type="presParOf" srcId="{9418FB8A-B895-431A-B5A9-BEB5AAF51A4A}" destId="{8EA5C55C-06C4-44AD-B82E-178F2CB00FAB}" srcOrd="0" destOrd="0" presId="urn:microsoft.com/office/officeart/2008/layout/HalfCircleOrganizationChart"/>
    <dgm:cxn modelId="{81EB43EB-5F9C-429D-8038-E6002224AE53}" type="presParOf" srcId="{8EA5C55C-06C4-44AD-B82E-178F2CB00FAB}" destId="{587824C1-EF54-43C6-BFDC-1A51B8FC4B7B}" srcOrd="0" destOrd="0" presId="urn:microsoft.com/office/officeart/2008/layout/HalfCircleOrganizationChart"/>
    <dgm:cxn modelId="{B1D8BDD2-6835-430D-A70C-EAC54AD8D6C1}" type="presParOf" srcId="{8EA5C55C-06C4-44AD-B82E-178F2CB00FAB}" destId="{3815F055-E284-41EB-ABEE-293215A11B00}" srcOrd="1" destOrd="0" presId="urn:microsoft.com/office/officeart/2008/layout/HalfCircleOrganizationChart"/>
    <dgm:cxn modelId="{1B1559D2-E543-478A-BC28-AAC7909BC10E}" type="presParOf" srcId="{8EA5C55C-06C4-44AD-B82E-178F2CB00FAB}" destId="{D1096945-F2F0-4018-8E3E-C9F362CADC34}" srcOrd="2" destOrd="0" presId="urn:microsoft.com/office/officeart/2008/layout/HalfCircleOrganizationChart"/>
    <dgm:cxn modelId="{B76B307A-C20F-4F9F-B8EF-34A74AD371F6}" type="presParOf" srcId="{8EA5C55C-06C4-44AD-B82E-178F2CB00FAB}" destId="{AD79EFC6-4FB8-40BC-BCC4-13FAD34F33C8}" srcOrd="3" destOrd="0" presId="urn:microsoft.com/office/officeart/2008/layout/HalfCircleOrganizationChart"/>
    <dgm:cxn modelId="{83AD70B4-285D-4610-90FF-C16785F3D719}" type="presParOf" srcId="{9418FB8A-B895-431A-B5A9-BEB5AAF51A4A}" destId="{2B44EB4A-74FE-4392-9659-1747B5666B5B}" srcOrd="1" destOrd="0" presId="urn:microsoft.com/office/officeart/2008/layout/HalfCircleOrganizationChart"/>
    <dgm:cxn modelId="{EFC28B3F-E93C-4CC3-B103-5988B52EC637}" type="presParOf" srcId="{9418FB8A-B895-431A-B5A9-BEB5AAF51A4A}" destId="{DEA60F16-8A73-4285-9E50-6B73EED76FCC}" srcOrd="2" destOrd="0" presId="urn:microsoft.com/office/officeart/2008/layout/HalfCircleOrganizationChart"/>
    <dgm:cxn modelId="{C26C9146-53CE-4AF6-9864-3F475BA2ED72}" type="presParOf" srcId="{8917A21D-07B8-4EE4-9357-1580134DCCC9}" destId="{4D477381-C41A-4300-BFA6-21A79B122B12}" srcOrd="8" destOrd="0" presId="urn:microsoft.com/office/officeart/2008/layout/HalfCircleOrganizationChart"/>
    <dgm:cxn modelId="{5550BB9A-7B47-4BE5-89F4-6C44D69F4492}" type="presParOf" srcId="{8917A21D-07B8-4EE4-9357-1580134DCCC9}" destId="{76FAF52B-4B15-4C9B-B13F-18926F9ACC75}" srcOrd="9" destOrd="0" presId="urn:microsoft.com/office/officeart/2008/layout/HalfCircleOrganizationChart"/>
    <dgm:cxn modelId="{D9E9E751-F6F6-432B-99E8-03C7B7E74D91}" type="presParOf" srcId="{76FAF52B-4B15-4C9B-B13F-18926F9ACC75}" destId="{05A7170D-10F4-4576-94EB-76BD2E2F347A}" srcOrd="0" destOrd="0" presId="urn:microsoft.com/office/officeart/2008/layout/HalfCircleOrganizationChart"/>
    <dgm:cxn modelId="{BA5B3838-3AAE-4DCC-9CD0-AE613B0ACF64}" type="presParOf" srcId="{05A7170D-10F4-4576-94EB-76BD2E2F347A}" destId="{7FE59443-CDCD-4F02-8D58-149CACDA13FB}" srcOrd="0" destOrd="0" presId="urn:microsoft.com/office/officeart/2008/layout/HalfCircleOrganizationChart"/>
    <dgm:cxn modelId="{895754FC-A43B-4E39-A0B6-0DF43484CD0D}" type="presParOf" srcId="{05A7170D-10F4-4576-94EB-76BD2E2F347A}" destId="{27E09473-7BBF-444B-93B0-9DFBA5D7C168}" srcOrd="1" destOrd="0" presId="urn:microsoft.com/office/officeart/2008/layout/HalfCircleOrganizationChart"/>
    <dgm:cxn modelId="{38D705CA-4223-4CB6-96FB-A70D9844D5CA}" type="presParOf" srcId="{05A7170D-10F4-4576-94EB-76BD2E2F347A}" destId="{9F16404A-6583-44AB-83E9-84C76B4F2741}" srcOrd="2" destOrd="0" presId="urn:microsoft.com/office/officeart/2008/layout/HalfCircleOrganizationChart"/>
    <dgm:cxn modelId="{12CC872E-7801-4D7F-ADE5-889657499BDF}" type="presParOf" srcId="{05A7170D-10F4-4576-94EB-76BD2E2F347A}" destId="{98EC0FD2-B7A3-4360-BD6C-BB275F6735A3}" srcOrd="3" destOrd="0" presId="urn:microsoft.com/office/officeart/2008/layout/HalfCircleOrganizationChart"/>
    <dgm:cxn modelId="{3B28EC8F-8DD8-4429-9CE0-2F106EBD360B}" type="presParOf" srcId="{76FAF52B-4B15-4C9B-B13F-18926F9ACC75}" destId="{7BF46AA3-28C7-4C0F-82FF-D02B9F1CCF3D}" srcOrd="1" destOrd="0" presId="urn:microsoft.com/office/officeart/2008/layout/HalfCircleOrganizationChart"/>
    <dgm:cxn modelId="{093E4863-2D1D-4CE3-9D31-DC5EA027F4AF}" type="presParOf" srcId="{7BF46AA3-28C7-4C0F-82FF-D02B9F1CCF3D}" destId="{55BD61E0-E732-43DE-AACA-E0612E3DA1C1}" srcOrd="0" destOrd="0" presId="urn:microsoft.com/office/officeart/2008/layout/HalfCircleOrganizationChart"/>
    <dgm:cxn modelId="{8EB3ECA4-E04A-4CFA-A73B-D4117129BCF4}" type="presParOf" srcId="{7BF46AA3-28C7-4C0F-82FF-D02B9F1CCF3D}" destId="{36B0817F-0611-415B-BFA9-7ADB2A2A6A8F}" srcOrd="1" destOrd="0" presId="urn:microsoft.com/office/officeart/2008/layout/HalfCircleOrganizationChart"/>
    <dgm:cxn modelId="{D7420A1A-E7FA-4A82-B084-EE97C8402977}" type="presParOf" srcId="{36B0817F-0611-415B-BFA9-7ADB2A2A6A8F}" destId="{B4CB9591-3DDC-41E5-9488-5BEA50D9E2BC}" srcOrd="0" destOrd="0" presId="urn:microsoft.com/office/officeart/2008/layout/HalfCircleOrganizationChart"/>
    <dgm:cxn modelId="{BD295C5D-7608-4E20-A1E1-AC21D23C8398}" type="presParOf" srcId="{B4CB9591-3DDC-41E5-9488-5BEA50D9E2BC}" destId="{F0199CF2-82FD-4EA6-BCB3-0BC9B95E7DB2}" srcOrd="0" destOrd="0" presId="urn:microsoft.com/office/officeart/2008/layout/HalfCircleOrganizationChart"/>
    <dgm:cxn modelId="{3BA4E7EE-8818-4879-9436-4449F56460CF}" type="presParOf" srcId="{B4CB9591-3DDC-41E5-9488-5BEA50D9E2BC}" destId="{C9314149-3289-48EB-8319-9E25FAA0D7FB}" srcOrd="1" destOrd="0" presId="urn:microsoft.com/office/officeart/2008/layout/HalfCircleOrganizationChart"/>
    <dgm:cxn modelId="{7717BFC8-A33B-41C7-B3D4-016A3CE90516}" type="presParOf" srcId="{B4CB9591-3DDC-41E5-9488-5BEA50D9E2BC}" destId="{C09853DA-8C1C-4C70-AB79-853CA318D940}" srcOrd="2" destOrd="0" presId="urn:microsoft.com/office/officeart/2008/layout/HalfCircleOrganizationChart"/>
    <dgm:cxn modelId="{E5489958-6903-49D0-9C88-AFA6F0DD90FC}" type="presParOf" srcId="{B4CB9591-3DDC-41E5-9488-5BEA50D9E2BC}" destId="{9F3B5B32-B8A9-4426-9BF6-DC47250C9AB8}" srcOrd="3" destOrd="0" presId="urn:microsoft.com/office/officeart/2008/layout/HalfCircleOrganizationChart"/>
    <dgm:cxn modelId="{D67A39AC-E071-4CE8-A457-26CFE851B83D}" type="presParOf" srcId="{36B0817F-0611-415B-BFA9-7ADB2A2A6A8F}" destId="{07AB8329-3C93-4742-B91D-929F8388486E}" srcOrd="1" destOrd="0" presId="urn:microsoft.com/office/officeart/2008/layout/HalfCircleOrganizationChart"/>
    <dgm:cxn modelId="{B0572A41-D2A3-4D83-B0F5-803C0BED58A7}" type="presParOf" srcId="{36B0817F-0611-415B-BFA9-7ADB2A2A6A8F}" destId="{621F7598-6B53-41E8-9063-FD10D1D07952}" srcOrd="2" destOrd="0" presId="urn:microsoft.com/office/officeart/2008/layout/HalfCircleOrganizationChart"/>
    <dgm:cxn modelId="{8E34D122-CA45-4589-9E87-14D22B5DD1CE}" type="presParOf" srcId="{76FAF52B-4B15-4C9B-B13F-18926F9ACC75}" destId="{D1729285-FB7A-429B-A3F2-536CA708EAE8}" srcOrd="2" destOrd="0" presId="urn:microsoft.com/office/officeart/2008/layout/HalfCircleOrganizationChart"/>
    <dgm:cxn modelId="{B9C45DBB-5CC5-4318-8119-2F6912B4227B}" type="presParOf" srcId="{8917A21D-07B8-4EE4-9357-1580134DCCC9}" destId="{B1273ECB-9F7B-4244-B273-DBAA8F293DFD}" srcOrd="10" destOrd="0" presId="urn:microsoft.com/office/officeart/2008/layout/HalfCircleOrganizationChart"/>
    <dgm:cxn modelId="{8FB6C0A4-00C9-4A98-B748-A3CF9D78FF85}" type="presParOf" srcId="{8917A21D-07B8-4EE4-9357-1580134DCCC9}" destId="{A243E70A-C985-439C-A109-DC619527E079}" srcOrd="11" destOrd="0" presId="urn:microsoft.com/office/officeart/2008/layout/HalfCircleOrganizationChart"/>
    <dgm:cxn modelId="{6CFF2184-3464-4808-90A8-E237D788B21F}" type="presParOf" srcId="{A243E70A-C985-439C-A109-DC619527E079}" destId="{14B009BC-9C12-425C-8EDA-2A2D25F0FCC1}" srcOrd="0" destOrd="0" presId="urn:microsoft.com/office/officeart/2008/layout/HalfCircleOrganizationChart"/>
    <dgm:cxn modelId="{702535A5-DB63-4CCD-BA76-417224458AEE}" type="presParOf" srcId="{14B009BC-9C12-425C-8EDA-2A2D25F0FCC1}" destId="{8673E523-5AB2-48A7-8802-7F91A88C2204}" srcOrd="0" destOrd="0" presId="urn:microsoft.com/office/officeart/2008/layout/HalfCircleOrganizationChart"/>
    <dgm:cxn modelId="{5ED31378-C146-4797-9CC0-DECA5077BAA5}" type="presParOf" srcId="{14B009BC-9C12-425C-8EDA-2A2D25F0FCC1}" destId="{E9D3C079-D9D3-49E5-8F38-A8746B4D9688}" srcOrd="1" destOrd="0" presId="urn:microsoft.com/office/officeart/2008/layout/HalfCircleOrganizationChart"/>
    <dgm:cxn modelId="{99695A32-DDFC-4D4C-AC97-4C40152CC7A6}" type="presParOf" srcId="{14B009BC-9C12-425C-8EDA-2A2D25F0FCC1}" destId="{2B716840-C37D-44A0-B98D-F179F97ED153}" srcOrd="2" destOrd="0" presId="urn:microsoft.com/office/officeart/2008/layout/HalfCircleOrganizationChart"/>
    <dgm:cxn modelId="{D27C3809-944B-49E3-9550-71E0FF8D85F1}" type="presParOf" srcId="{14B009BC-9C12-425C-8EDA-2A2D25F0FCC1}" destId="{6258242A-3BF7-42B8-B666-B99B5CE02EB7}" srcOrd="3" destOrd="0" presId="urn:microsoft.com/office/officeart/2008/layout/HalfCircleOrganizationChart"/>
    <dgm:cxn modelId="{B4520BDD-1969-4E47-9712-895B52AD858B}" type="presParOf" srcId="{A243E70A-C985-439C-A109-DC619527E079}" destId="{AC1C83A3-8BC0-4BAE-AEDD-A24195684AD6}" srcOrd="1" destOrd="0" presId="urn:microsoft.com/office/officeart/2008/layout/HalfCircleOrganizationChart"/>
    <dgm:cxn modelId="{4624C84C-A9FB-4898-902D-A26920EA20ED}" type="presParOf" srcId="{A243E70A-C985-439C-A109-DC619527E079}" destId="{B14C2C5F-4FDF-4A6C-B123-F411652678F0}" srcOrd="2" destOrd="0" presId="urn:microsoft.com/office/officeart/2008/layout/HalfCircleOrganizationChart"/>
    <dgm:cxn modelId="{B7609289-5302-4D03-B003-251EE96D359A}" type="presParOf" srcId="{F14EC676-0FB1-499A-8AD5-AFE13DE06B77}" destId="{8B3F1138-7BFF-4451-8D69-E5BBA7A3F3B8}" srcOrd="2" destOrd="0" presId="urn:microsoft.com/office/officeart/2008/layout/HalfCircleOrganizationChart"/>
    <dgm:cxn modelId="{77933F05-7FBD-4039-87B1-DBA905360BE5}" type="presParOf" srcId="{79EA11C2-3CA9-40AC-B0E0-C80516121ADA}" destId="{9D2D889D-F4A3-4C77-99E6-7348AC7C975E}" srcOrd="2" destOrd="0" presId="urn:microsoft.com/office/officeart/2008/layout/HalfCircleOrganizationChart"/>
    <dgm:cxn modelId="{FB66F3E0-4964-4D7E-A51E-849199711068}" type="presParOf" srcId="{79EA11C2-3CA9-40AC-B0E0-C80516121ADA}" destId="{34281671-F0F6-49E3-91FF-1A67AA42DC34}" srcOrd="3" destOrd="0" presId="urn:microsoft.com/office/officeart/2008/layout/HalfCircleOrganizationChart"/>
    <dgm:cxn modelId="{1CDD02DC-12E5-4222-9CFB-C8BB35C8D231}" type="presParOf" srcId="{34281671-F0F6-49E3-91FF-1A67AA42DC34}" destId="{814DBE60-D48B-4DEC-A23B-0B1807374924}" srcOrd="0" destOrd="0" presId="urn:microsoft.com/office/officeart/2008/layout/HalfCircleOrganizationChart"/>
    <dgm:cxn modelId="{7833108E-F0F9-41DB-BF5B-E55D6F6D8BAD}" type="presParOf" srcId="{814DBE60-D48B-4DEC-A23B-0B1807374924}" destId="{D0B67555-2308-427F-8C63-85B8D3D9D18C}" srcOrd="0" destOrd="0" presId="urn:microsoft.com/office/officeart/2008/layout/HalfCircleOrganizationChart"/>
    <dgm:cxn modelId="{185B453C-BBFC-43C9-8405-DB59F4254165}" type="presParOf" srcId="{814DBE60-D48B-4DEC-A23B-0B1807374924}" destId="{D623DE35-BA0E-43BD-8E1B-64CE2BCB9E37}" srcOrd="1" destOrd="0" presId="urn:microsoft.com/office/officeart/2008/layout/HalfCircleOrganizationChart"/>
    <dgm:cxn modelId="{C5DDD0A7-6458-46D0-A68D-5656882D7019}" type="presParOf" srcId="{814DBE60-D48B-4DEC-A23B-0B1807374924}" destId="{63D3B596-9EE0-43C8-B11D-5000BD359304}" srcOrd="2" destOrd="0" presId="urn:microsoft.com/office/officeart/2008/layout/HalfCircleOrganizationChart"/>
    <dgm:cxn modelId="{486D24CF-407C-4410-9508-69FAFE4761C4}" type="presParOf" srcId="{814DBE60-D48B-4DEC-A23B-0B1807374924}" destId="{5BB038C4-753C-49EE-8E6C-88D433C8F6F8}" srcOrd="3" destOrd="0" presId="urn:microsoft.com/office/officeart/2008/layout/HalfCircleOrganizationChart"/>
    <dgm:cxn modelId="{81234270-3CF0-443F-8129-EA5A93AFA92B}" type="presParOf" srcId="{34281671-F0F6-49E3-91FF-1A67AA42DC34}" destId="{739AFDDF-DDDE-49C7-941B-DC5F1BC68AEF}" srcOrd="1" destOrd="0" presId="urn:microsoft.com/office/officeart/2008/layout/HalfCircleOrganizationChart"/>
    <dgm:cxn modelId="{84A17775-1C6D-43BD-8AB6-D607DF7CB497}" type="presParOf" srcId="{739AFDDF-DDDE-49C7-941B-DC5F1BC68AEF}" destId="{C83DEC85-48C3-41ED-8F0E-9397D55DF54C}" srcOrd="0" destOrd="0" presId="urn:microsoft.com/office/officeart/2008/layout/HalfCircleOrganizationChart"/>
    <dgm:cxn modelId="{1A6D7818-B3D0-453D-9703-ACD7DE95AF8D}" type="presParOf" srcId="{739AFDDF-DDDE-49C7-941B-DC5F1BC68AEF}" destId="{85F873B6-DC81-4B8A-A624-39F01652B8EC}" srcOrd="1" destOrd="0" presId="urn:microsoft.com/office/officeart/2008/layout/HalfCircleOrganizationChart"/>
    <dgm:cxn modelId="{52A3C203-E53A-425E-B3E8-B2E020F00897}" type="presParOf" srcId="{85F873B6-DC81-4B8A-A624-39F01652B8EC}" destId="{D3C097D5-40FC-4F91-BD0B-7FD920EC99CB}" srcOrd="0" destOrd="0" presId="urn:microsoft.com/office/officeart/2008/layout/HalfCircleOrganizationChart"/>
    <dgm:cxn modelId="{E52530B1-FC77-4D77-B1B3-3145C78E4207}" type="presParOf" srcId="{D3C097D5-40FC-4F91-BD0B-7FD920EC99CB}" destId="{C9A146F9-2BCF-48D3-BD00-16EF24DD0A1E}" srcOrd="0" destOrd="0" presId="urn:microsoft.com/office/officeart/2008/layout/HalfCircleOrganizationChart"/>
    <dgm:cxn modelId="{A2A21A18-6CA7-4621-8949-B7CF3676456E}" type="presParOf" srcId="{D3C097D5-40FC-4F91-BD0B-7FD920EC99CB}" destId="{DF74EF99-AE7F-4C6A-A2FE-D181C51F73BF}" srcOrd="1" destOrd="0" presId="urn:microsoft.com/office/officeart/2008/layout/HalfCircleOrganizationChart"/>
    <dgm:cxn modelId="{D0057079-0366-4B2F-8999-6EA822E85513}" type="presParOf" srcId="{D3C097D5-40FC-4F91-BD0B-7FD920EC99CB}" destId="{A0C39ED2-B2FF-4A82-B3A1-A34204801E36}" srcOrd="2" destOrd="0" presId="urn:microsoft.com/office/officeart/2008/layout/HalfCircleOrganizationChart"/>
    <dgm:cxn modelId="{4C71482B-7704-42A2-A9E8-6511C175A4D2}" type="presParOf" srcId="{D3C097D5-40FC-4F91-BD0B-7FD920EC99CB}" destId="{B98A2C30-232B-4D92-9840-C32F84FCEFFB}" srcOrd="3" destOrd="0" presId="urn:microsoft.com/office/officeart/2008/layout/HalfCircleOrganizationChart"/>
    <dgm:cxn modelId="{7B211D1E-56E3-4AA8-8036-CE8739377D87}" type="presParOf" srcId="{85F873B6-DC81-4B8A-A624-39F01652B8EC}" destId="{8018C205-97BA-4BB5-A88C-F6FC0BA4F271}" srcOrd="1" destOrd="0" presId="urn:microsoft.com/office/officeart/2008/layout/HalfCircleOrganizationChart"/>
    <dgm:cxn modelId="{5D543208-FD1F-4CF9-AB46-B7BE0324E73A}" type="presParOf" srcId="{8018C205-97BA-4BB5-A88C-F6FC0BA4F271}" destId="{08E6FF01-A9F9-495E-8A70-E4015D10877B}" srcOrd="0" destOrd="0" presId="urn:microsoft.com/office/officeart/2008/layout/HalfCircleOrganizationChart"/>
    <dgm:cxn modelId="{9D04F25E-3F68-4BFD-A5E6-01570A3F1DE7}" type="presParOf" srcId="{8018C205-97BA-4BB5-A88C-F6FC0BA4F271}" destId="{E105D0F9-D064-4BB1-B113-6050EECB9C41}" srcOrd="1" destOrd="0" presId="urn:microsoft.com/office/officeart/2008/layout/HalfCircleOrganizationChart"/>
    <dgm:cxn modelId="{885D8DA1-AB76-46FF-A61E-38706CE0FC35}" type="presParOf" srcId="{E105D0F9-D064-4BB1-B113-6050EECB9C41}" destId="{AF0381F1-6C50-42F8-9B31-B810B164D60E}" srcOrd="0" destOrd="0" presId="urn:microsoft.com/office/officeart/2008/layout/HalfCircleOrganizationChart"/>
    <dgm:cxn modelId="{62766BE8-4541-4CCC-BE4D-91721726D503}" type="presParOf" srcId="{AF0381F1-6C50-42F8-9B31-B810B164D60E}" destId="{6CE1F365-2190-4208-8A80-7F64C5607629}" srcOrd="0" destOrd="0" presId="urn:microsoft.com/office/officeart/2008/layout/HalfCircleOrganizationChart"/>
    <dgm:cxn modelId="{8FD214CD-F04A-4023-A755-2A869EF35F0F}" type="presParOf" srcId="{AF0381F1-6C50-42F8-9B31-B810B164D60E}" destId="{1D63102B-AFE3-45CA-AE55-3910B00E7328}" srcOrd="1" destOrd="0" presId="urn:microsoft.com/office/officeart/2008/layout/HalfCircleOrganizationChart"/>
    <dgm:cxn modelId="{2E3DCBCE-7648-4E77-AAE1-CD3907CA6D5E}" type="presParOf" srcId="{AF0381F1-6C50-42F8-9B31-B810B164D60E}" destId="{B173F950-2896-47DD-A5DB-8DFE2CDE46E5}" srcOrd="2" destOrd="0" presId="urn:microsoft.com/office/officeart/2008/layout/HalfCircleOrganizationChart"/>
    <dgm:cxn modelId="{C6782AC8-A628-4544-BAB8-EA9AB07B41FB}" type="presParOf" srcId="{AF0381F1-6C50-42F8-9B31-B810B164D60E}" destId="{BD7CEF19-E111-4B44-B6B9-8C8943A2A3EB}" srcOrd="3" destOrd="0" presId="urn:microsoft.com/office/officeart/2008/layout/HalfCircleOrganizationChart"/>
    <dgm:cxn modelId="{D2F3639B-EE1E-4B78-808A-0DD8E003875F}" type="presParOf" srcId="{E105D0F9-D064-4BB1-B113-6050EECB9C41}" destId="{85543BC5-DAA5-440A-B948-AFB2467A769D}" srcOrd="1" destOrd="0" presId="urn:microsoft.com/office/officeart/2008/layout/HalfCircleOrganizationChart"/>
    <dgm:cxn modelId="{C08FEE92-185D-4A3F-82EA-6222265AB858}" type="presParOf" srcId="{E105D0F9-D064-4BB1-B113-6050EECB9C41}" destId="{051EA4B3-6D94-4C2D-BDBF-6406FB03CB88}" srcOrd="2" destOrd="0" presId="urn:microsoft.com/office/officeart/2008/layout/HalfCircleOrganizationChart"/>
    <dgm:cxn modelId="{88846FE2-6741-4B21-BCE4-E775DAF63A02}" type="presParOf" srcId="{8018C205-97BA-4BB5-A88C-F6FC0BA4F271}" destId="{CC568189-2FAE-455C-B221-A913889A457F}" srcOrd="2" destOrd="0" presId="urn:microsoft.com/office/officeart/2008/layout/HalfCircleOrganizationChart"/>
    <dgm:cxn modelId="{5F9DA613-2772-483A-BBDB-253F942A6C5C}" type="presParOf" srcId="{8018C205-97BA-4BB5-A88C-F6FC0BA4F271}" destId="{D2449838-722A-4D9F-BA88-9F458EC7702C}" srcOrd="3" destOrd="0" presId="urn:microsoft.com/office/officeart/2008/layout/HalfCircleOrganizationChart"/>
    <dgm:cxn modelId="{FE2C3198-479C-4C05-9E64-47A5F9B83D6A}" type="presParOf" srcId="{D2449838-722A-4D9F-BA88-9F458EC7702C}" destId="{06D1E279-056C-424D-8C17-F5CD5CBC3D33}" srcOrd="0" destOrd="0" presId="urn:microsoft.com/office/officeart/2008/layout/HalfCircleOrganizationChart"/>
    <dgm:cxn modelId="{33D8DED6-D1C6-4113-882E-80B7B2EBE46B}" type="presParOf" srcId="{06D1E279-056C-424D-8C17-F5CD5CBC3D33}" destId="{54F552AC-B550-4935-B648-563A6BB554B0}" srcOrd="0" destOrd="0" presId="urn:microsoft.com/office/officeart/2008/layout/HalfCircleOrganizationChart"/>
    <dgm:cxn modelId="{55CEEE20-3BE3-4583-8CDF-55085D2598AD}" type="presParOf" srcId="{06D1E279-056C-424D-8C17-F5CD5CBC3D33}" destId="{8DAE0316-99EF-41BA-8579-EE27881F919A}" srcOrd="1" destOrd="0" presId="urn:microsoft.com/office/officeart/2008/layout/HalfCircleOrganizationChart"/>
    <dgm:cxn modelId="{CF80DBD1-6CAA-42E6-847C-750124D3A78D}" type="presParOf" srcId="{06D1E279-056C-424D-8C17-F5CD5CBC3D33}" destId="{C15693A3-B2B0-448D-A21A-5230602E4AC9}" srcOrd="2" destOrd="0" presId="urn:microsoft.com/office/officeart/2008/layout/HalfCircleOrganizationChart"/>
    <dgm:cxn modelId="{73D8E9AC-B78B-4313-876E-157A88EC35E5}" type="presParOf" srcId="{06D1E279-056C-424D-8C17-F5CD5CBC3D33}" destId="{C56BAA3A-F0F6-4DDA-91F0-57224977ABF1}" srcOrd="3" destOrd="0" presId="urn:microsoft.com/office/officeart/2008/layout/HalfCircleOrganizationChart"/>
    <dgm:cxn modelId="{A2643620-BFA5-4197-BA24-0B48C78EA8DA}" type="presParOf" srcId="{D2449838-722A-4D9F-BA88-9F458EC7702C}" destId="{5461148E-92E1-44C4-A2E8-2E0B3EF62D5D}" srcOrd="1" destOrd="0" presId="urn:microsoft.com/office/officeart/2008/layout/HalfCircleOrganizationChart"/>
    <dgm:cxn modelId="{DD742211-1BFD-45AE-BE98-458E28B74B2A}" type="presParOf" srcId="{D2449838-722A-4D9F-BA88-9F458EC7702C}" destId="{57A05777-7D4F-454D-8099-C7DDE97B480D}" srcOrd="2" destOrd="0" presId="urn:microsoft.com/office/officeart/2008/layout/HalfCircleOrganizationChart"/>
    <dgm:cxn modelId="{A2D5989A-D359-4901-BDEF-C67843E06E13}" type="presParOf" srcId="{8018C205-97BA-4BB5-A88C-F6FC0BA4F271}" destId="{2CEF8AA9-D413-4FFF-90FE-2F8CBAE02C3D}" srcOrd="4" destOrd="0" presId="urn:microsoft.com/office/officeart/2008/layout/HalfCircleOrganizationChart"/>
    <dgm:cxn modelId="{49454ED0-E179-4F2E-B5F1-C3327A600E02}" type="presParOf" srcId="{8018C205-97BA-4BB5-A88C-F6FC0BA4F271}" destId="{EFD07BED-C135-420E-9A19-32DA48F76680}" srcOrd="5" destOrd="0" presId="urn:microsoft.com/office/officeart/2008/layout/HalfCircleOrganizationChart"/>
    <dgm:cxn modelId="{3CB9BD3E-356E-439D-BCBD-8EDE5DA96DE2}" type="presParOf" srcId="{EFD07BED-C135-420E-9A19-32DA48F76680}" destId="{B577AEEA-4EC5-4BF2-9351-66AE843F1A10}" srcOrd="0" destOrd="0" presId="urn:microsoft.com/office/officeart/2008/layout/HalfCircleOrganizationChart"/>
    <dgm:cxn modelId="{C635224C-D46F-49F3-BAA7-C5A4706F8C4F}" type="presParOf" srcId="{B577AEEA-4EC5-4BF2-9351-66AE843F1A10}" destId="{19BF95F5-7665-47BB-86BB-BD040B551B44}" srcOrd="0" destOrd="0" presId="urn:microsoft.com/office/officeart/2008/layout/HalfCircleOrganizationChart"/>
    <dgm:cxn modelId="{7CFD93FE-8C96-4197-B22A-5E5B10394C05}" type="presParOf" srcId="{B577AEEA-4EC5-4BF2-9351-66AE843F1A10}" destId="{DB70D1A3-B284-4545-9209-16752F382620}" srcOrd="1" destOrd="0" presId="urn:microsoft.com/office/officeart/2008/layout/HalfCircleOrganizationChart"/>
    <dgm:cxn modelId="{565541F1-239C-4489-9564-46AFF86DD482}" type="presParOf" srcId="{B577AEEA-4EC5-4BF2-9351-66AE843F1A10}" destId="{EBF97BFD-3DC6-4E0C-9D04-11B84D971990}" srcOrd="2" destOrd="0" presId="urn:microsoft.com/office/officeart/2008/layout/HalfCircleOrganizationChart"/>
    <dgm:cxn modelId="{C7887A49-71B0-4FC9-9CD9-5EE6CE5600BF}" type="presParOf" srcId="{B577AEEA-4EC5-4BF2-9351-66AE843F1A10}" destId="{37D7F3E1-71F0-4F5B-8EB0-B2D6C9AE831C}" srcOrd="3" destOrd="0" presId="urn:microsoft.com/office/officeart/2008/layout/HalfCircleOrganizationChart"/>
    <dgm:cxn modelId="{625D4C6A-9A73-4738-9E1C-90FD95D2B964}" type="presParOf" srcId="{EFD07BED-C135-420E-9A19-32DA48F76680}" destId="{77A2C0A0-74E9-47BC-9C56-001B477EABE9}" srcOrd="1" destOrd="0" presId="urn:microsoft.com/office/officeart/2008/layout/HalfCircleOrganizationChart"/>
    <dgm:cxn modelId="{31F9429E-D7FD-4CEF-8920-487527CC5A3A}" type="presParOf" srcId="{EFD07BED-C135-420E-9A19-32DA48F76680}" destId="{E7C581F4-615B-49AA-B309-E222A9944E9E}" srcOrd="2" destOrd="0" presId="urn:microsoft.com/office/officeart/2008/layout/HalfCircleOrganizationChart"/>
    <dgm:cxn modelId="{7D15F2E4-F914-4502-9D9D-414EC79993F1}" type="presParOf" srcId="{8018C205-97BA-4BB5-A88C-F6FC0BA4F271}" destId="{611B7080-89C6-474B-929A-CB236B5159CE}" srcOrd="6" destOrd="0" presId="urn:microsoft.com/office/officeart/2008/layout/HalfCircleOrganizationChart"/>
    <dgm:cxn modelId="{AF2A0ADC-5946-4965-996C-9E84AE54917F}" type="presParOf" srcId="{8018C205-97BA-4BB5-A88C-F6FC0BA4F271}" destId="{C5AE144B-C03E-461D-A7F5-A93CB2868ADC}" srcOrd="7" destOrd="0" presId="urn:microsoft.com/office/officeart/2008/layout/HalfCircleOrganizationChart"/>
    <dgm:cxn modelId="{60FB6379-1F28-477A-93C6-60C5C0182401}" type="presParOf" srcId="{C5AE144B-C03E-461D-A7F5-A93CB2868ADC}" destId="{7ECACE00-DFFB-4ECE-BDEF-774BD9AAB95C}" srcOrd="0" destOrd="0" presId="urn:microsoft.com/office/officeart/2008/layout/HalfCircleOrganizationChart"/>
    <dgm:cxn modelId="{6DAAF242-8271-4A1F-92EC-159E2F93505C}" type="presParOf" srcId="{7ECACE00-DFFB-4ECE-BDEF-774BD9AAB95C}" destId="{DFDC2790-91C0-4E0A-9E84-6B8FB97F73C7}" srcOrd="0" destOrd="0" presId="urn:microsoft.com/office/officeart/2008/layout/HalfCircleOrganizationChart"/>
    <dgm:cxn modelId="{F3519B69-B076-4D42-B27D-F82930B8FC77}" type="presParOf" srcId="{7ECACE00-DFFB-4ECE-BDEF-774BD9AAB95C}" destId="{94F4A00D-C374-4E3A-AD56-0BEC8E370D10}" srcOrd="1" destOrd="0" presId="urn:microsoft.com/office/officeart/2008/layout/HalfCircleOrganizationChart"/>
    <dgm:cxn modelId="{BBA9862B-F4D3-41D7-B593-0B80767BA9A7}" type="presParOf" srcId="{7ECACE00-DFFB-4ECE-BDEF-774BD9AAB95C}" destId="{672CD84A-878F-4BA0-9406-2C42D157416E}" srcOrd="2" destOrd="0" presId="urn:microsoft.com/office/officeart/2008/layout/HalfCircleOrganizationChart"/>
    <dgm:cxn modelId="{7A4C6961-8EEF-4B21-8E0C-C037B5B3EECA}" type="presParOf" srcId="{7ECACE00-DFFB-4ECE-BDEF-774BD9AAB95C}" destId="{A8210A6F-A531-492D-8933-39F337B1094A}" srcOrd="3" destOrd="0" presId="urn:microsoft.com/office/officeart/2008/layout/HalfCircleOrganizationChart"/>
    <dgm:cxn modelId="{713C2BE4-11AF-488E-B56B-5CE068F2C340}" type="presParOf" srcId="{C5AE144B-C03E-461D-A7F5-A93CB2868ADC}" destId="{0D986191-E585-4928-A753-0BF9BC54EA04}" srcOrd="1" destOrd="0" presId="urn:microsoft.com/office/officeart/2008/layout/HalfCircleOrganizationChart"/>
    <dgm:cxn modelId="{9E2F217E-D817-4981-B9BB-B952C87567F3}" type="presParOf" srcId="{C5AE144B-C03E-461D-A7F5-A93CB2868ADC}" destId="{ACF511F9-0B9B-4A75-9C26-638AE837F624}" srcOrd="2" destOrd="0" presId="urn:microsoft.com/office/officeart/2008/layout/HalfCircleOrganizationChart"/>
    <dgm:cxn modelId="{A2C0FF48-9075-4C6B-BDAA-59F4713BE23C}" type="presParOf" srcId="{8018C205-97BA-4BB5-A88C-F6FC0BA4F271}" destId="{C85957F9-26B6-40CE-80BC-BE821B237DFA}" srcOrd="8" destOrd="0" presId="urn:microsoft.com/office/officeart/2008/layout/HalfCircleOrganizationChart"/>
    <dgm:cxn modelId="{B8970355-95BE-4B2F-9757-DD290EAFE346}" type="presParOf" srcId="{8018C205-97BA-4BB5-A88C-F6FC0BA4F271}" destId="{39FEBBEB-4C3D-475D-BC6B-D9B274458B6F}" srcOrd="9" destOrd="0" presId="urn:microsoft.com/office/officeart/2008/layout/HalfCircleOrganizationChart"/>
    <dgm:cxn modelId="{77649149-F715-4019-B026-4A2EAA62E91F}" type="presParOf" srcId="{39FEBBEB-4C3D-475D-BC6B-D9B274458B6F}" destId="{C8278869-6358-40F1-9C7D-B3D7F4921C29}" srcOrd="0" destOrd="0" presId="urn:microsoft.com/office/officeart/2008/layout/HalfCircleOrganizationChart"/>
    <dgm:cxn modelId="{D76CDEF5-3EB4-4B32-B6B3-5705C127C509}" type="presParOf" srcId="{C8278869-6358-40F1-9C7D-B3D7F4921C29}" destId="{CE5A9427-B884-420D-81EE-D84D9155BA78}" srcOrd="0" destOrd="0" presId="urn:microsoft.com/office/officeart/2008/layout/HalfCircleOrganizationChart"/>
    <dgm:cxn modelId="{F3485136-21E5-4AD0-BFFA-95AB92D34F14}" type="presParOf" srcId="{C8278869-6358-40F1-9C7D-B3D7F4921C29}" destId="{6FD08598-1F22-4E4B-8A3A-77F9812C26E6}" srcOrd="1" destOrd="0" presId="urn:microsoft.com/office/officeart/2008/layout/HalfCircleOrganizationChart"/>
    <dgm:cxn modelId="{14860180-7DB8-4B37-B113-95E94A9B71A2}" type="presParOf" srcId="{C8278869-6358-40F1-9C7D-B3D7F4921C29}" destId="{6528972B-6B03-4F05-89E7-4F48E46A374B}" srcOrd="2" destOrd="0" presId="urn:microsoft.com/office/officeart/2008/layout/HalfCircleOrganizationChart"/>
    <dgm:cxn modelId="{65DA5EF1-6740-437F-B7FF-03E67112E884}" type="presParOf" srcId="{C8278869-6358-40F1-9C7D-B3D7F4921C29}" destId="{C1553484-BA84-48A8-BA43-AC586EDBD645}" srcOrd="3" destOrd="0" presId="urn:microsoft.com/office/officeart/2008/layout/HalfCircleOrganizationChart"/>
    <dgm:cxn modelId="{BD61BB94-55FA-4C01-897B-FB01C6759B4A}" type="presParOf" srcId="{39FEBBEB-4C3D-475D-BC6B-D9B274458B6F}" destId="{85D2D194-823A-4DDF-8C21-189ACCBDD2F4}" srcOrd="1" destOrd="0" presId="urn:microsoft.com/office/officeart/2008/layout/HalfCircleOrganizationChart"/>
    <dgm:cxn modelId="{771B82BA-ABEC-44DA-BA86-A1985BD5308C}" type="presParOf" srcId="{39FEBBEB-4C3D-475D-BC6B-D9B274458B6F}" destId="{091CCDB6-6CDE-4A40-9DB5-9061BF20C919}" srcOrd="2" destOrd="0" presId="urn:microsoft.com/office/officeart/2008/layout/HalfCircleOrganizationChart"/>
    <dgm:cxn modelId="{3A222A8A-C416-4688-AC69-E335AF7911D1}" type="presParOf" srcId="{8018C205-97BA-4BB5-A88C-F6FC0BA4F271}" destId="{8B8F075C-840A-46FF-9B79-59D0150FACF7}" srcOrd="10" destOrd="0" presId="urn:microsoft.com/office/officeart/2008/layout/HalfCircleOrganizationChart"/>
    <dgm:cxn modelId="{C4AA0724-3565-49A7-963C-8E8AFA070D76}" type="presParOf" srcId="{8018C205-97BA-4BB5-A88C-F6FC0BA4F271}" destId="{914B84A1-FC61-41C8-AFC1-C178BF5869F9}" srcOrd="11" destOrd="0" presId="urn:microsoft.com/office/officeart/2008/layout/HalfCircleOrganizationChart"/>
    <dgm:cxn modelId="{804E77D1-6B2B-4A82-A7EB-CE91D416576C}" type="presParOf" srcId="{914B84A1-FC61-41C8-AFC1-C178BF5869F9}" destId="{EE7F890C-0A5F-4514-94BB-1E161A240588}" srcOrd="0" destOrd="0" presId="urn:microsoft.com/office/officeart/2008/layout/HalfCircleOrganizationChart"/>
    <dgm:cxn modelId="{8EB4A349-CE83-4387-9132-51156D6EC6FD}" type="presParOf" srcId="{EE7F890C-0A5F-4514-94BB-1E161A240588}" destId="{ABC620A2-021F-4276-A3C7-42B7F4CD0F39}" srcOrd="0" destOrd="0" presId="urn:microsoft.com/office/officeart/2008/layout/HalfCircleOrganizationChart"/>
    <dgm:cxn modelId="{35F0E6B7-F536-4E33-A046-505F026A6A34}" type="presParOf" srcId="{EE7F890C-0A5F-4514-94BB-1E161A240588}" destId="{78C105CC-B927-4C10-B7A3-8725A2B3A8FD}" srcOrd="1" destOrd="0" presId="urn:microsoft.com/office/officeart/2008/layout/HalfCircleOrganizationChart"/>
    <dgm:cxn modelId="{98EA2A43-A904-4FD2-BEBC-C325D74665AA}" type="presParOf" srcId="{EE7F890C-0A5F-4514-94BB-1E161A240588}" destId="{7EA95797-7637-4E23-A9CF-317EA425E257}" srcOrd="2" destOrd="0" presId="urn:microsoft.com/office/officeart/2008/layout/HalfCircleOrganizationChart"/>
    <dgm:cxn modelId="{D85215FC-FF14-45FC-86CC-3048F9B5E0FC}" type="presParOf" srcId="{EE7F890C-0A5F-4514-94BB-1E161A240588}" destId="{F30222C9-83D7-416B-B5A7-77E5E8A80CE8}" srcOrd="3" destOrd="0" presId="urn:microsoft.com/office/officeart/2008/layout/HalfCircleOrganizationChart"/>
    <dgm:cxn modelId="{4349984F-9159-4025-9423-4B59563A3856}" type="presParOf" srcId="{914B84A1-FC61-41C8-AFC1-C178BF5869F9}" destId="{A5B848EC-FA69-4CFE-835B-44219359D290}" srcOrd="1" destOrd="0" presId="urn:microsoft.com/office/officeart/2008/layout/HalfCircleOrganizationChart"/>
    <dgm:cxn modelId="{321AC3C7-3C02-425C-85B5-143ED5786853}" type="presParOf" srcId="{914B84A1-FC61-41C8-AFC1-C178BF5869F9}" destId="{FA524450-C6BC-4F3E-988C-A469ECF1C85E}" srcOrd="2" destOrd="0" presId="urn:microsoft.com/office/officeart/2008/layout/HalfCircleOrganizationChart"/>
    <dgm:cxn modelId="{E7C6D5A4-5C78-4F8D-A754-3BB5B29F5FFF}" type="presParOf" srcId="{8018C205-97BA-4BB5-A88C-F6FC0BA4F271}" destId="{C553DC96-0611-496E-A56E-7FC23BCDB980}" srcOrd="12" destOrd="0" presId="urn:microsoft.com/office/officeart/2008/layout/HalfCircleOrganizationChart"/>
    <dgm:cxn modelId="{5C022A7B-F0B0-4D6F-B739-4523E5650497}" type="presParOf" srcId="{8018C205-97BA-4BB5-A88C-F6FC0BA4F271}" destId="{A5270525-1D72-480E-B760-F8C3064E5F43}" srcOrd="13" destOrd="0" presId="urn:microsoft.com/office/officeart/2008/layout/HalfCircleOrganizationChart"/>
    <dgm:cxn modelId="{2DAF1C3A-1538-4C45-AF1A-1D4EF0B0D5E5}" type="presParOf" srcId="{A5270525-1D72-480E-B760-F8C3064E5F43}" destId="{EFCC8DDC-12B5-4ABB-9618-55C3E201F5DE}" srcOrd="0" destOrd="0" presId="urn:microsoft.com/office/officeart/2008/layout/HalfCircleOrganizationChart"/>
    <dgm:cxn modelId="{ED2A8B2A-B8BD-4AA5-A196-5EFCA7D2DA9A}" type="presParOf" srcId="{EFCC8DDC-12B5-4ABB-9618-55C3E201F5DE}" destId="{8C600DB8-CEFA-44F0-95B0-0666404036C7}" srcOrd="0" destOrd="0" presId="urn:microsoft.com/office/officeart/2008/layout/HalfCircleOrganizationChart"/>
    <dgm:cxn modelId="{6B8B7492-6FA4-4177-A4EC-54A92B4D632E}" type="presParOf" srcId="{EFCC8DDC-12B5-4ABB-9618-55C3E201F5DE}" destId="{36DD3293-7BEB-498F-ADDA-9F08D9D20DDA}" srcOrd="1" destOrd="0" presId="urn:microsoft.com/office/officeart/2008/layout/HalfCircleOrganizationChart"/>
    <dgm:cxn modelId="{E424AD06-E249-4036-95DD-BC5CD6D0025A}" type="presParOf" srcId="{EFCC8DDC-12B5-4ABB-9618-55C3E201F5DE}" destId="{CA6BE9A3-677D-4E93-A42B-CE73F513DAD2}" srcOrd="2" destOrd="0" presId="urn:microsoft.com/office/officeart/2008/layout/HalfCircleOrganizationChart"/>
    <dgm:cxn modelId="{45297525-41DC-4E83-B068-22C5DF932C97}" type="presParOf" srcId="{EFCC8DDC-12B5-4ABB-9618-55C3E201F5DE}" destId="{DDF000ED-6FF6-48A7-9448-3357DD191D83}" srcOrd="3" destOrd="0" presId="urn:microsoft.com/office/officeart/2008/layout/HalfCircleOrganizationChart"/>
    <dgm:cxn modelId="{E7D37841-D34B-467A-A82F-8FFEE668E312}" type="presParOf" srcId="{A5270525-1D72-480E-B760-F8C3064E5F43}" destId="{75182DF7-8716-4EAD-A71F-3528E6C64A2C}" srcOrd="1" destOrd="0" presId="urn:microsoft.com/office/officeart/2008/layout/HalfCircleOrganizationChart"/>
    <dgm:cxn modelId="{86C04B4F-453B-408F-B101-0E126E04970F}" type="presParOf" srcId="{A5270525-1D72-480E-B760-F8C3064E5F43}" destId="{E6D1D141-9409-4020-A972-5054666BC647}" srcOrd="2" destOrd="0" presId="urn:microsoft.com/office/officeart/2008/layout/HalfCircleOrganizationChart"/>
    <dgm:cxn modelId="{C10962FA-251A-45DE-BF68-018C64183E06}" type="presParOf" srcId="{8018C205-97BA-4BB5-A88C-F6FC0BA4F271}" destId="{E2A19C12-B64B-4D56-94D5-141EEEBB05C2}" srcOrd="14" destOrd="0" presId="urn:microsoft.com/office/officeart/2008/layout/HalfCircleOrganizationChart"/>
    <dgm:cxn modelId="{5642F1CF-B4D6-41C7-842B-F17688D61F24}" type="presParOf" srcId="{8018C205-97BA-4BB5-A88C-F6FC0BA4F271}" destId="{6ABD2B0F-A6BD-4946-945E-35F7269F96AF}" srcOrd="15" destOrd="0" presId="urn:microsoft.com/office/officeart/2008/layout/HalfCircleOrganizationChart"/>
    <dgm:cxn modelId="{43246702-14A0-4A1B-A4FA-E4E40208724E}" type="presParOf" srcId="{6ABD2B0F-A6BD-4946-945E-35F7269F96AF}" destId="{38C1AFAE-2881-45FD-81C8-21E0E304069E}" srcOrd="0" destOrd="0" presId="urn:microsoft.com/office/officeart/2008/layout/HalfCircleOrganizationChart"/>
    <dgm:cxn modelId="{DAD3F139-9C5B-498A-9099-1CA3A96C8E61}" type="presParOf" srcId="{38C1AFAE-2881-45FD-81C8-21E0E304069E}" destId="{A025CE27-5632-4C70-AE78-638CB1D9CFC1}" srcOrd="0" destOrd="0" presId="urn:microsoft.com/office/officeart/2008/layout/HalfCircleOrganizationChart"/>
    <dgm:cxn modelId="{0F82D61C-B737-450C-9465-E8017EE12967}" type="presParOf" srcId="{38C1AFAE-2881-45FD-81C8-21E0E304069E}" destId="{F87B2DF3-CCF7-47BA-BDE1-36354D5C7DA5}" srcOrd="1" destOrd="0" presId="urn:microsoft.com/office/officeart/2008/layout/HalfCircleOrganizationChart"/>
    <dgm:cxn modelId="{228CF7EC-3C23-4CA2-8422-BF6E971D8541}" type="presParOf" srcId="{38C1AFAE-2881-45FD-81C8-21E0E304069E}" destId="{99C974C0-F08A-484E-A8AE-0F192CB00DDE}" srcOrd="2" destOrd="0" presId="urn:microsoft.com/office/officeart/2008/layout/HalfCircleOrganizationChart"/>
    <dgm:cxn modelId="{D4ED785B-6CA7-4A3E-A68D-8BC8F4DAD415}" type="presParOf" srcId="{38C1AFAE-2881-45FD-81C8-21E0E304069E}" destId="{43F6EDEB-BF3B-48B8-BBB6-AB0802DCA25D}" srcOrd="3" destOrd="0" presId="urn:microsoft.com/office/officeart/2008/layout/HalfCircleOrganizationChart"/>
    <dgm:cxn modelId="{987BFC01-971E-404B-874A-BF2AD70231B8}" type="presParOf" srcId="{6ABD2B0F-A6BD-4946-945E-35F7269F96AF}" destId="{C039D7B2-F065-4D1F-93A4-6612ECA5CD63}" srcOrd="1" destOrd="0" presId="urn:microsoft.com/office/officeart/2008/layout/HalfCircleOrganizationChart"/>
    <dgm:cxn modelId="{4E11FF3A-03D4-4AFB-8041-D6BF11372079}" type="presParOf" srcId="{6ABD2B0F-A6BD-4946-945E-35F7269F96AF}" destId="{7305AB0A-6A46-4CE7-89CC-C580EEC7EDE6}" srcOrd="2" destOrd="0" presId="urn:microsoft.com/office/officeart/2008/layout/HalfCircleOrganizationChart"/>
    <dgm:cxn modelId="{4F8ED54C-251D-4E81-8FF0-F7AE6988E596}" type="presParOf" srcId="{8018C205-97BA-4BB5-A88C-F6FC0BA4F271}" destId="{AB409721-38C3-4029-ADFE-90CE3BC835F9}" srcOrd="16" destOrd="0" presId="urn:microsoft.com/office/officeart/2008/layout/HalfCircleOrganizationChart"/>
    <dgm:cxn modelId="{7439F3EC-EFA3-461C-BC3A-6E481C76353B}" type="presParOf" srcId="{8018C205-97BA-4BB5-A88C-F6FC0BA4F271}" destId="{E9588AC5-CC1E-462A-97E2-E9A7A7891D6A}" srcOrd="17" destOrd="0" presId="urn:microsoft.com/office/officeart/2008/layout/HalfCircleOrganizationChart"/>
    <dgm:cxn modelId="{76646614-1A50-4B33-AAA6-EA70E685D507}" type="presParOf" srcId="{E9588AC5-CC1E-462A-97E2-E9A7A7891D6A}" destId="{DFAA14DA-0E5E-4BC2-B621-41AB90F2CE1B}" srcOrd="0" destOrd="0" presId="urn:microsoft.com/office/officeart/2008/layout/HalfCircleOrganizationChart"/>
    <dgm:cxn modelId="{53B16F60-7C85-4797-A65B-2CC9E1B0E15B}" type="presParOf" srcId="{DFAA14DA-0E5E-4BC2-B621-41AB90F2CE1B}" destId="{3186FF29-41CE-4860-AB25-84513DD53CCE}" srcOrd="0" destOrd="0" presId="urn:microsoft.com/office/officeart/2008/layout/HalfCircleOrganizationChart"/>
    <dgm:cxn modelId="{3CE4C604-119B-4425-A3F0-C78B8DC4EF11}" type="presParOf" srcId="{DFAA14DA-0E5E-4BC2-B621-41AB90F2CE1B}" destId="{2FB03763-7D45-4B8C-A05A-424147B8C04B}" srcOrd="1" destOrd="0" presId="urn:microsoft.com/office/officeart/2008/layout/HalfCircleOrganizationChart"/>
    <dgm:cxn modelId="{60DF633A-9ED2-4567-8E7E-B296E8D8E054}" type="presParOf" srcId="{DFAA14DA-0E5E-4BC2-B621-41AB90F2CE1B}" destId="{86A15B17-1BCB-4B17-B92D-758CACC9032E}" srcOrd="2" destOrd="0" presId="urn:microsoft.com/office/officeart/2008/layout/HalfCircleOrganizationChart"/>
    <dgm:cxn modelId="{7AC79AE3-E11C-4094-8E44-F3A844EE4FE6}" type="presParOf" srcId="{DFAA14DA-0E5E-4BC2-B621-41AB90F2CE1B}" destId="{C6306FC9-CD1D-4C0E-A768-6C2D6868DB1B}" srcOrd="3" destOrd="0" presId="urn:microsoft.com/office/officeart/2008/layout/HalfCircleOrganizationChart"/>
    <dgm:cxn modelId="{2C3C36F3-AAC9-44EF-A3F0-F7D8B5C32A26}" type="presParOf" srcId="{E9588AC5-CC1E-462A-97E2-E9A7A7891D6A}" destId="{873C3582-AF23-42D6-8F0C-C2D2293867D1}" srcOrd="1" destOrd="0" presId="urn:microsoft.com/office/officeart/2008/layout/HalfCircleOrganizationChart"/>
    <dgm:cxn modelId="{11FBE7BB-FB29-493F-A55D-C02F4B8B11B7}" type="presParOf" srcId="{873C3582-AF23-42D6-8F0C-C2D2293867D1}" destId="{39F2969E-473F-4C50-89B4-40A282E702D5}" srcOrd="0" destOrd="0" presId="urn:microsoft.com/office/officeart/2008/layout/HalfCircleOrganizationChart"/>
    <dgm:cxn modelId="{E7C04A12-7E63-46A3-94D1-000ADA22F1C3}" type="presParOf" srcId="{873C3582-AF23-42D6-8F0C-C2D2293867D1}" destId="{854D03D5-23E3-47C2-A9EA-58C20C615C1E}" srcOrd="1" destOrd="0" presId="urn:microsoft.com/office/officeart/2008/layout/HalfCircleOrganizationChart"/>
    <dgm:cxn modelId="{6C38EAC1-D52C-48C4-9845-5F1A4A8EEB10}" type="presParOf" srcId="{854D03D5-23E3-47C2-A9EA-58C20C615C1E}" destId="{02749DC7-227D-47DE-BABE-5BB56972EE78}" srcOrd="0" destOrd="0" presId="urn:microsoft.com/office/officeart/2008/layout/HalfCircleOrganizationChart"/>
    <dgm:cxn modelId="{9873CBDB-C93E-49DC-BE14-9AAD4F68B56B}" type="presParOf" srcId="{02749DC7-227D-47DE-BABE-5BB56972EE78}" destId="{CFD78DD1-E64D-448E-B994-9FA699CCBB68}" srcOrd="0" destOrd="0" presId="urn:microsoft.com/office/officeart/2008/layout/HalfCircleOrganizationChart"/>
    <dgm:cxn modelId="{75641E60-448C-454E-A77A-7D821BF9E641}" type="presParOf" srcId="{02749DC7-227D-47DE-BABE-5BB56972EE78}" destId="{1E920CFF-1DD0-4EF7-B939-A0DA99905585}" srcOrd="1" destOrd="0" presId="urn:microsoft.com/office/officeart/2008/layout/HalfCircleOrganizationChart"/>
    <dgm:cxn modelId="{D9D29123-062F-46C8-A4B2-62CA7885B85F}" type="presParOf" srcId="{02749DC7-227D-47DE-BABE-5BB56972EE78}" destId="{75E0A746-26D1-4397-8D64-D9BA74B94D57}" srcOrd="2" destOrd="0" presId="urn:microsoft.com/office/officeart/2008/layout/HalfCircleOrganizationChart"/>
    <dgm:cxn modelId="{BE3778EB-BB89-4E04-9C58-9FDD0B7CC1EB}" type="presParOf" srcId="{02749DC7-227D-47DE-BABE-5BB56972EE78}" destId="{9D411635-67BD-49C9-8254-BC39F2307346}" srcOrd="3" destOrd="0" presId="urn:microsoft.com/office/officeart/2008/layout/HalfCircleOrganizationChart"/>
    <dgm:cxn modelId="{D7D04120-3F02-4B53-933A-7804EBC62C79}" type="presParOf" srcId="{854D03D5-23E3-47C2-A9EA-58C20C615C1E}" destId="{87E76264-070F-4927-91C9-CC6BABB9859B}" srcOrd="1" destOrd="0" presId="urn:microsoft.com/office/officeart/2008/layout/HalfCircleOrganizationChart"/>
    <dgm:cxn modelId="{4D26B693-AEAE-4C0C-9059-0E3DB5704070}" type="presParOf" srcId="{854D03D5-23E3-47C2-A9EA-58C20C615C1E}" destId="{0244EFAC-1F0B-4D9E-9663-52EA9DBDF60A}" srcOrd="2" destOrd="0" presId="urn:microsoft.com/office/officeart/2008/layout/HalfCircleOrganizationChart"/>
    <dgm:cxn modelId="{621E3EAC-9BD4-4B2A-BE64-28693EFF6AC8}" type="presParOf" srcId="{873C3582-AF23-42D6-8F0C-C2D2293867D1}" destId="{CD37BCB7-2A8D-4A1D-ABBA-7BA45624F911}" srcOrd="2" destOrd="0" presId="urn:microsoft.com/office/officeart/2008/layout/HalfCircleOrganizationChart"/>
    <dgm:cxn modelId="{3F57114E-4518-4982-B279-1B0B5B16D4E6}" type="presParOf" srcId="{873C3582-AF23-42D6-8F0C-C2D2293867D1}" destId="{1D6C124C-6FB7-4E4E-B4A0-ADFAF0434DDD}" srcOrd="3" destOrd="0" presId="urn:microsoft.com/office/officeart/2008/layout/HalfCircleOrganizationChart"/>
    <dgm:cxn modelId="{D16CDCE6-A334-47F3-AE3F-138D34CB0DF4}" type="presParOf" srcId="{1D6C124C-6FB7-4E4E-B4A0-ADFAF0434DDD}" destId="{C72049DA-1AAF-431C-99F9-8183FACC31DE}" srcOrd="0" destOrd="0" presId="urn:microsoft.com/office/officeart/2008/layout/HalfCircleOrganizationChart"/>
    <dgm:cxn modelId="{7898B306-67EB-4C63-8158-F498D53929AF}" type="presParOf" srcId="{C72049DA-1AAF-431C-99F9-8183FACC31DE}" destId="{BF90BCAF-E363-435D-A042-1144EDC287C1}" srcOrd="0" destOrd="0" presId="urn:microsoft.com/office/officeart/2008/layout/HalfCircleOrganizationChart"/>
    <dgm:cxn modelId="{EE26B96F-2B52-445B-8E27-FEA800B4A209}" type="presParOf" srcId="{C72049DA-1AAF-431C-99F9-8183FACC31DE}" destId="{E5A528A2-842E-49BB-AA2C-AC5178A8CFDE}" srcOrd="1" destOrd="0" presId="urn:microsoft.com/office/officeart/2008/layout/HalfCircleOrganizationChart"/>
    <dgm:cxn modelId="{4B6FABD9-622E-4C81-A079-5A7568991505}" type="presParOf" srcId="{C72049DA-1AAF-431C-99F9-8183FACC31DE}" destId="{50B15D96-029F-434F-AA54-AC05A82D7634}" srcOrd="2" destOrd="0" presId="urn:microsoft.com/office/officeart/2008/layout/HalfCircleOrganizationChart"/>
    <dgm:cxn modelId="{759A3B54-7C9B-4BB4-ABF8-22576F2414B0}" type="presParOf" srcId="{C72049DA-1AAF-431C-99F9-8183FACC31DE}" destId="{B7491016-548E-4DF6-BBD5-786B9088A51A}" srcOrd="3" destOrd="0" presId="urn:microsoft.com/office/officeart/2008/layout/HalfCircleOrganizationChart"/>
    <dgm:cxn modelId="{328B7308-E755-4E38-B4B2-3443914D2E42}" type="presParOf" srcId="{1D6C124C-6FB7-4E4E-B4A0-ADFAF0434DDD}" destId="{F6D34CD8-8463-4380-A81A-EAFBFAEC849D}" srcOrd="1" destOrd="0" presId="urn:microsoft.com/office/officeart/2008/layout/HalfCircleOrganizationChart"/>
    <dgm:cxn modelId="{B93A089C-4A86-45A9-BE32-B4CB612FC084}" type="presParOf" srcId="{1D6C124C-6FB7-4E4E-B4A0-ADFAF0434DDD}" destId="{62D41EAE-1ED1-450B-A816-F989388EBDAF}" srcOrd="2" destOrd="0" presId="urn:microsoft.com/office/officeart/2008/layout/HalfCircleOrganizationChart"/>
    <dgm:cxn modelId="{1289E1F3-AED8-496E-83B0-5A26B3F133CA}" type="presParOf" srcId="{E9588AC5-CC1E-462A-97E2-E9A7A7891D6A}" destId="{CAD3DBC0-71D1-42E1-9F75-0339282E9271}" srcOrd="2" destOrd="0" presId="urn:microsoft.com/office/officeart/2008/layout/HalfCircleOrganizationChart"/>
    <dgm:cxn modelId="{1D8681DC-B4A0-44CC-A8F4-D852AE512AEF}" type="presParOf" srcId="{85F873B6-DC81-4B8A-A624-39F01652B8EC}" destId="{BFC70EF5-6EEC-49F5-87B0-6E7E0E69F330}" srcOrd="2" destOrd="0" presId="urn:microsoft.com/office/officeart/2008/layout/HalfCircleOrganizationChart"/>
    <dgm:cxn modelId="{C3F37E17-C24A-4C63-9622-18152E703C6C}" type="presParOf" srcId="{739AFDDF-DDDE-49C7-941B-DC5F1BC68AEF}" destId="{D994952D-D842-4A0B-82A9-2E1C86DA36C1}" srcOrd="2" destOrd="0" presId="urn:microsoft.com/office/officeart/2008/layout/HalfCircleOrganizationChart"/>
    <dgm:cxn modelId="{A58E4E07-7B0D-4FC8-B721-48440753B014}" type="presParOf" srcId="{739AFDDF-DDDE-49C7-941B-DC5F1BC68AEF}" destId="{17246F85-3A44-48F5-9417-01AC15697FF4}" srcOrd="3" destOrd="0" presId="urn:microsoft.com/office/officeart/2008/layout/HalfCircleOrganizationChart"/>
    <dgm:cxn modelId="{FAB65932-4D18-4232-95C4-D2F90CF77BE4}" type="presParOf" srcId="{17246F85-3A44-48F5-9417-01AC15697FF4}" destId="{FE3936DB-EF9D-45CD-B4F8-C3029028FC8C}" srcOrd="0" destOrd="0" presId="urn:microsoft.com/office/officeart/2008/layout/HalfCircleOrganizationChart"/>
    <dgm:cxn modelId="{A872312E-68F6-4A6F-89CB-92565B305EAD}" type="presParOf" srcId="{FE3936DB-EF9D-45CD-B4F8-C3029028FC8C}" destId="{1E37449E-FCD2-43EB-881E-1A23F016F439}" srcOrd="0" destOrd="0" presId="urn:microsoft.com/office/officeart/2008/layout/HalfCircleOrganizationChart"/>
    <dgm:cxn modelId="{68B74723-6E95-48EB-84B0-C468C5A9F68B}" type="presParOf" srcId="{FE3936DB-EF9D-45CD-B4F8-C3029028FC8C}" destId="{B93C2C07-5BA8-44C1-9EA7-C2657F33CAC7}" srcOrd="1" destOrd="0" presId="urn:microsoft.com/office/officeart/2008/layout/HalfCircleOrganizationChart"/>
    <dgm:cxn modelId="{7E276E33-58AC-47A8-911C-3AEBBB8D47AA}" type="presParOf" srcId="{FE3936DB-EF9D-45CD-B4F8-C3029028FC8C}" destId="{8D86CB2A-0813-48B7-94F8-7DAC9218CDD6}" srcOrd="2" destOrd="0" presId="urn:microsoft.com/office/officeart/2008/layout/HalfCircleOrganizationChart"/>
    <dgm:cxn modelId="{40768C99-4AB6-4EE7-9996-79F7C20D0ED2}" type="presParOf" srcId="{FE3936DB-EF9D-45CD-B4F8-C3029028FC8C}" destId="{8C35F212-3CCF-4A7C-A72F-174F32F78060}" srcOrd="3" destOrd="0" presId="urn:microsoft.com/office/officeart/2008/layout/HalfCircleOrganizationChart"/>
    <dgm:cxn modelId="{EE6B569D-4D83-4C0D-8A1D-36C60F62B068}" type="presParOf" srcId="{17246F85-3A44-48F5-9417-01AC15697FF4}" destId="{9FC8170B-345C-4240-9D23-08043B2B7CFC}" srcOrd="1" destOrd="0" presId="urn:microsoft.com/office/officeart/2008/layout/HalfCircleOrganizationChart"/>
    <dgm:cxn modelId="{8266EB91-6A84-462A-81D2-72E545D5B233}" type="presParOf" srcId="{9FC8170B-345C-4240-9D23-08043B2B7CFC}" destId="{C64F7F70-9864-4CD7-A40F-E504DA85E399}" srcOrd="0" destOrd="0" presId="urn:microsoft.com/office/officeart/2008/layout/HalfCircleOrganizationChart"/>
    <dgm:cxn modelId="{1D6A7A5F-BC59-4CA6-8DD4-8CFBF4E1001C}" type="presParOf" srcId="{9FC8170B-345C-4240-9D23-08043B2B7CFC}" destId="{0659AB8C-DE69-4099-B92E-652309ECE74A}" srcOrd="1" destOrd="0" presId="urn:microsoft.com/office/officeart/2008/layout/HalfCircleOrganizationChart"/>
    <dgm:cxn modelId="{C7E60933-E273-42A8-87E6-4608D3CF9FC5}" type="presParOf" srcId="{0659AB8C-DE69-4099-B92E-652309ECE74A}" destId="{BC4CF588-64DB-4CFB-8119-BBBB65C8D946}" srcOrd="0" destOrd="0" presId="urn:microsoft.com/office/officeart/2008/layout/HalfCircleOrganizationChart"/>
    <dgm:cxn modelId="{B42F0A14-1125-4994-B31C-ED879E06A3E2}" type="presParOf" srcId="{BC4CF588-64DB-4CFB-8119-BBBB65C8D946}" destId="{5620D4A2-6F24-4B31-BBBB-BE287ACFCB8B}" srcOrd="0" destOrd="0" presId="urn:microsoft.com/office/officeart/2008/layout/HalfCircleOrganizationChart"/>
    <dgm:cxn modelId="{7B974F10-E053-4EC1-859C-D57C6A218C8C}" type="presParOf" srcId="{BC4CF588-64DB-4CFB-8119-BBBB65C8D946}" destId="{DC34C90A-52FB-4BC6-8F09-DBC7C5E5BEDB}" srcOrd="1" destOrd="0" presId="urn:microsoft.com/office/officeart/2008/layout/HalfCircleOrganizationChart"/>
    <dgm:cxn modelId="{F1E40370-C0EF-4873-8BB1-AD1A1C34FED2}" type="presParOf" srcId="{BC4CF588-64DB-4CFB-8119-BBBB65C8D946}" destId="{D1942E77-2A2C-4C3A-9B19-19192C346B0C}" srcOrd="2" destOrd="0" presId="urn:microsoft.com/office/officeart/2008/layout/HalfCircleOrganizationChart"/>
    <dgm:cxn modelId="{D4A36532-FE1B-4367-9CF0-58CA003007C7}" type="presParOf" srcId="{BC4CF588-64DB-4CFB-8119-BBBB65C8D946}" destId="{B70C6C9D-AB4B-4288-A8C9-6AF32715A7B7}" srcOrd="3" destOrd="0" presId="urn:microsoft.com/office/officeart/2008/layout/HalfCircleOrganizationChart"/>
    <dgm:cxn modelId="{8CD6EBB7-97A2-4A11-A7F7-EA4238B595CC}" type="presParOf" srcId="{0659AB8C-DE69-4099-B92E-652309ECE74A}" destId="{AD283B97-0FF4-454C-90B0-FF083EC7DFB5}" srcOrd="1" destOrd="0" presId="urn:microsoft.com/office/officeart/2008/layout/HalfCircleOrganizationChart"/>
    <dgm:cxn modelId="{8434E41B-6717-4167-8EC6-59744BA7125C}" type="presParOf" srcId="{0659AB8C-DE69-4099-B92E-652309ECE74A}" destId="{C6AC712D-A05C-4A12-ABB3-A12C65BE098C}" srcOrd="2" destOrd="0" presId="urn:microsoft.com/office/officeart/2008/layout/HalfCircleOrganizationChart"/>
    <dgm:cxn modelId="{0ECE74DC-CCEA-4D33-8557-85EFC8FC6976}" type="presParOf" srcId="{17246F85-3A44-48F5-9417-01AC15697FF4}" destId="{42E0AD82-2742-44A9-B177-991C2C84F74B}" srcOrd="2" destOrd="0" presId="urn:microsoft.com/office/officeart/2008/layout/HalfCircleOrganizationChart"/>
    <dgm:cxn modelId="{074D1250-F885-4E95-8761-A140B53F0E12}" type="presParOf" srcId="{739AFDDF-DDDE-49C7-941B-DC5F1BC68AEF}" destId="{A1BA3E3B-BA36-4608-9FC3-2CD50066362C}" srcOrd="4" destOrd="0" presId="urn:microsoft.com/office/officeart/2008/layout/HalfCircleOrganizationChart"/>
    <dgm:cxn modelId="{79E3C32A-8517-4194-8F2F-0CF8FE420984}" type="presParOf" srcId="{739AFDDF-DDDE-49C7-941B-DC5F1BC68AEF}" destId="{33A4D6E9-19E6-4582-B9E8-8DA6728560F9}" srcOrd="5" destOrd="0" presId="urn:microsoft.com/office/officeart/2008/layout/HalfCircleOrganizationChart"/>
    <dgm:cxn modelId="{2A234028-0DF1-46E2-B7C8-500DDF2C300F}" type="presParOf" srcId="{33A4D6E9-19E6-4582-B9E8-8DA6728560F9}" destId="{F9DA5173-0FAD-4EB3-A7F1-65E612E1DC7A}" srcOrd="0" destOrd="0" presId="urn:microsoft.com/office/officeart/2008/layout/HalfCircleOrganizationChart"/>
    <dgm:cxn modelId="{35604860-B665-4AC4-A2FF-BA81836C51EE}" type="presParOf" srcId="{F9DA5173-0FAD-4EB3-A7F1-65E612E1DC7A}" destId="{2F4F09E7-B006-4696-83C8-7FE3B45CE08B}" srcOrd="0" destOrd="0" presId="urn:microsoft.com/office/officeart/2008/layout/HalfCircleOrganizationChart"/>
    <dgm:cxn modelId="{101812AB-EEC7-45B0-A954-B8AC17C555BC}" type="presParOf" srcId="{F9DA5173-0FAD-4EB3-A7F1-65E612E1DC7A}" destId="{FDB75C6B-0093-4FFC-A800-35DB78ECDE83}" srcOrd="1" destOrd="0" presId="urn:microsoft.com/office/officeart/2008/layout/HalfCircleOrganizationChart"/>
    <dgm:cxn modelId="{3251BF69-D9AB-4257-B8DA-566ACE8E921F}" type="presParOf" srcId="{F9DA5173-0FAD-4EB3-A7F1-65E612E1DC7A}" destId="{67002B67-574D-4EC4-B3D9-DD8117B36245}" srcOrd="2" destOrd="0" presId="urn:microsoft.com/office/officeart/2008/layout/HalfCircleOrganizationChart"/>
    <dgm:cxn modelId="{5F9A4BBA-68F9-4E61-821D-8E687DC37688}" type="presParOf" srcId="{F9DA5173-0FAD-4EB3-A7F1-65E612E1DC7A}" destId="{2FFD57CD-3A57-43DA-A5FD-B151A182D7EE}" srcOrd="3" destOrd="0" presId="urn:microsoft.com/office/officeart/2008/layout/HalfCircleOrganizationChart"/>
    <dgm:cxn modelId="{162995A4-8E45-4CC3-82B8-F055C7E84117}" type="presParOf" srcId="{33A4D6E9-19E6-4582-B9E8-8DA6728560F9}" destId="{A655C68D-4D05-4AE5-ADDA-5FD54F477AAF}" srcOrd="1" destOrd="0" presId="urn:microsoft.com/office/officeart/2008/layout/HalfCircleOrganizationChart"/>
    <dgm:cxn modelId="{36780FB2-0F98-469C-B13B-0D9B902E1E5B}" type="presParOf" srcId="{A655C68D-4D05-4AE5-ADDA-5FD54F477AAF}" destId="{ADAA2775-E253-4F16-AD58-59D96D929DA0}" srcOrd="0" destOrd="0" presId="urn:microsoft.com/office/officeart/2008/layout/HalfCircleOrganizationChart"/>
    <dgm:cxn modelId="{35DE80E9-A90B-4781-B279-45E910097516}" type="presParOf" srcId="{A655C68D-4D05-4AE5-ADDA-5FD54F477AAF}" destId="{9BD010FC-EC7B-4903-9586-AA445E15E656}" srcOrd="1" destOrd="0" presId="urn:microsoft.com/office/officeart/2008/layout/HalfCircleOrganizationChart"/>
    <dgm:cxn modelId="{01164595-3C0A-4FDA-9A2C-416E2911005D}" type="presParOf" srcId="{9BD010FC-EC7B-4903-9586-AA445E15E656}" destId="{689D1648-50AA-4F9E-895B-DFECDCD2376C}" srcOrd="0" destOrd="0" presId="urn:microsoft.com/office/officeart/2008/layout/HalfCircleOrganizationChart"/>
    <dgm:cxn modelId="{BB4AD616-4D2D-4AAB-8C27-3BBC507E57B7}" type="presParOf" srcId="{689D1648-50AA-4F9E-895B-DFECDCD2376C}" destId="{0B634068-630F-4F0D-9172-A73A9C979004}" srcOrd="0" destOrd="0" presId="urn:microsoft.com/office/officeart/2008/layout/HalfCircleOrganizationChart"/>
    <dgm:cxn modelId="{5A0CB96F-0C4E-4B68-A1DD-D7C2CDAC0214}" type="presParOf" srcId="{689D1648-50AA-4F9E-895B-DFECDCD2376C}" destId="{D9A61A9E-72AC-4FBE-9BB1-1F334CF49608}" srcOrd="1" destOrd="0" presId="urn:microsoft.com/office/officeart/2008/layout/HalfCircleOrganizationChart"/>
    <dgm:cxn modelId="{EB7F5AAD-6EA8-4922-B95E-0DE01CC6D3B4}" type="presParOf" srcId="{689D1648-50AA-4F9E-895B-DFECDCD2376C}" destId="{F4A152FC-DC04-4409-AAC5-5F65888C0071}" srcOrd="2" destOrd="0" presId="urn:microsoft.com/office/officeart/2008/layout/HalfCircleOrganizationChart"/>
    <dgm:cxn modelId="{27D072DE-2977-4DE8-8071-579A32BC4F28}" type="presParOf" srcId="{689D1648-50AA-4F9E-895B-DFECDCD2376C}" destId="{DCA0B981-D9A8-478F-A6DF-C156A096B1AA}" srcOrd="3" destOrd="0" presId="urn:microsoft.com/office/officeart/2008/layout/HalfCircleOrganizationChart"/>
    <dgm:cxn modelId="{01714B92-6DC9-4FBF-934B-7442ED946937}" type="presParOf" srcId="{9BD010FC-EC7B-4903-9586-AA445E15E656}" destId="{4756AA51-11C7-41C6-9D4C-646DB16BA37D}" srcOrd="1" destOrd="0" presId="urn:microsoft.com/office/officeart/2008/layout/HalfCircleOrganizationChart"/>
    <dgm:cxn modelId="{C8ABD813-EB17-4403-891F-719E46D30A15}" type="presParOf" srcId="{9BD010FC-EC7B-4903-9586-AA445E15E656}" destId="{76B0C3A8-7426-41F6-B6A5-C77181FEB8BB}" srcOrd="2" destOrd="0" presId="urn:microsoft.com/office/officeart/2008/layout/HalfCircleOrganizationChart"/>
    <dgm:cxn modelId="{E3DE64B4-129D-420D-92D3-775BB017E7B7}" type="presParOf" srcId="{A655C68D-4D05-4AE5-ADDA-5FD54F477AAF}" destId="{B334AA84-33AA-4C56-9361-69A9C9A9B299}" srcOrd="2" destOrd="0" presId="urn:microsoft.com/office/officeart/2008/layout/HalfCircleOrganizationChart"/>
    <dgm:cxn modelId="{961A79D2-B62C-47D6-9A75-C038BD1959A7}" type="presParOf" srcId="{A655C68D-4D05-4AE5-ADDA-5FD54F477AAF}" destId="{80D0501C-1D11-4D0B-8148-E49DC450D955}" srcOrd="3" destOrd="0" presId="urn:microsoft.com/office/officeart/2008/layout/HalfCircleOrganizationChart"/>
    <dgm:cxn modelId="{CB3D1DF2-7EC6-4172-AAAE-727342CE8C1F}" type="presParOf" srcId="{80D0501C-1D11-4D0B-8148-E49DC450D955}" destId="{31A8265B-2416-4685-A09E-9B973AE5AA18}" srcOrd="0" destOrd="0" presId="urn:microsoft.com/office/officeart/2008/layout/HalfCircleOrganizationChart"/>
    <dgm:cxn modelId="{D942E2B2-0289-4E05-9D43-B2FE24C6AC0A}" type="presParOf" srcId="{31A8265B-2416-4685-A09E-9B973AE5AA18}" destId="{09EFB667-AD31-4146-84A5-A7C36125210B}" srcOrd="0" destOrd="0" presId="urn:microsoft.com/office/officeart/2008/layout/HalfCircleOrganizationChart"/>
    <dgm:cxn modelId="{E5EBD216-115E-4889-AB88-5482C0028D2F}" type="presParOf" srcId="{31A8265B-2416-4685-A09E-9B973AE5AA18}" destId="{0D905466-1F67-46D2-AE10-8915F54EBF33}" srcOrd="1" destOrd="0" presId="urn:microsoft.com/office/officeart/2008/layout/HalfCircleOrganizationChart"/>
    <dgm:cxn modelId="{83613E5E-A680-4ED2-A035-260BF5D2A042}" type="presParOf" srcId="{31A8265B-2416-4685-A09E-9B973AE5AA18}" destId="{4BAE8B3A-29D8-4C3F-9174-BB39EC50E2C8}" srcOrd="2" destOrd="0" presId="urn:microsoft.com/office/officeart/2008/layout/HalfCircleOrganizationChart"/>
    <dgm:cxn modelId="{2BE6EAFA-0D7E-4E69-9DB2-9F9EF2D9C5B2}" type="presParOf" srcId="{31A8265B-2416-4685-A09E-9B973AE5AA18}" destId="{E867F8C1-4272-48A2-89C4-69FE7DEFACC6}" srcOrd="3" destOrd="0" presId="urn:microsoft.com/office/officeart/2008/layout/HalfCircleOrganizationChart"/>
    <dgm:cxn modelId="{7CD194F6-D612-46B3-8302-46609D69D84E}" type="presParOf" srcId="{80D0501C-1D11-4D0B-8148-E49DC450D955}" destId="{ACCB6C33-A18D-4C82-83FB-E944F191FBE6}" srcOrd="1" destOrd="0" presId="urn:microsoft.com/office/officeart/2008/layout/HalfCircleOrganizationChart"/>
    <dgm:cxn modelId="{B9DB32ED-365A-497C-B6FE-5EF205A0715A}" type="presParOf" srcId="{80D0501C-1D11-4D0B-8148-E49DC450D955}" destId="{0A0E2614-1981-4A16-AC92-008960C711F5}" srcOrd="2" destOrd="0" presId="urn:microsoft.com/office/officeart/2008/layout/HalfCircleOrganizationChart"/>
    <dgm:cxn modelId="{6FB3A3AE-3075-4427-ADC7-B1531E43AD46}" type="presParOf" srcId="{A655C68D-4D05-4AE5-ADDA-5FD54F477AAF}" destId="{6DA31F15-0EEF-4ED1-AE18-4FA6FDA3B127}" srcOrd="4" destOrd="0" presId="urn:microsoft.com/office/officeart/2008/layout/HalfCircleOrganizationChart"/>
    <dgm:cxn modelId="{698C2567-EF75-4F7A-986C-15EC4ABC19C7}" type="presParOf" srcId="{A655C68D-4D05-4AE5-ADDA-5FD54F477AAF}" destId="{F463200A-D6E9-47CE-A6F2-F2A34EE4FCAF}" srcOrd="5" destOrd="0" presId="urn:microsoft.com/office/officeart/2008/layout/HalfCircleOrganizationChart"/>
    <dgm:cxn modelId="{B536A23F-A300-4F45-940E-8CBA2BF8DE63}" type="presParOf" srcId="{F463200A-D6E9-47CE-A6F2-F2A34EE4FCAF}" destId="{EE9EC8C8-BDF6-4B3F-BBA1-660FE1C2DFB5}" srcOrd="0" destOrd="0" presId="urn:microsoft.com/office/officeart/2008/layout/HalfCircleOrganizationChart"/>
    <dgm:cxn modelId="{405EE658-9307-4793-A932-D6664CF7C216}" type="presParOf" srcId="{EE9EC8C8-BDF6-4B3F-BBA1-660FE1C2DFB5}" destId="{A77476E7-8077-4A70-B382-CD25D660730B}" srcOrd="0" destOrd="0" presId="urn:microsoft.com/office/officeart/2008/layout/HalfCircleOrganizationChart"/>
    <dgm:cxn modelId="{9E35429A-6BE2-4205-976D-F4B0C7EFF900}" type="presParOf" srcId="{EE9EC8C8-BDF6-4B3F-BBA1-660FE1C2DFB5}" destId="{1421AE01-E702-4A8E-A839-1E1DA7E29253}" srcOrd="1" destOrd="0" presId="urn:microsoft.com/office/officeart/2008/layout/HalfCircleOrganizationChart"/>
    <dgm:cxn modelId="{9A49A339-A151-4811-BDC9-95A96D6E44F1}" type="presParOf" srcId="{EE9EC8C8-BDF6-4B3F-BBA1-660FE1C2DFB5}" destId="{1FC8767D-593C-49E5-B62D-960A08BEC7EE}" srcOrd="2" destOrd="0" presId="urn:microsoft.com/office/officeart/2008/layout/HalfCircleOrganizationChart"/>
    <dgm:cxn modelId="{4CD91B56-1146-41CA-8569-CE422F825B55}" type="presParOf" srcId="{EE9EC8C8-BDF6-4B3F-BBA1-660FE1C2DFB5}" destId="{E556B835-F11E-4274-9E7A-B8631748FA92}" srcOrd="3" destOrd="0" presId="urn:microsoft.com/office/officeart/2008/layout/HalfCircleOrganizationChart"/>
    <dgm:cxn modelId="{B77A6FD2-8673-4B6D-A7A4-FD20082A52B3}" type="presParOf" srcId="{F463200A-D6E9-47CE-A6F2-F2A34EE4FCAF}" destId="{452CB029-D151-4FF4-AB27-A439AEFBD748}" srcOrd="1" destOrd="0" presId="urn:microsoft.com/office/officeart/2008/layout/HalfCircleOrganizationChart"/>
    <dgm:cxn modelId="{4CF07611-C938-46D6-8026-1E93D07973FE}" type="presParOf" srcId="{F463200A-D6E9-47CE-A6F2-F2A34EE4FCAF}" destId="{6F95012D-870A-4BBD-8FDD-C3DF44317941}" srcOrd="2" destOrd="0" presId="urn:microsoft.com/office/officeart/2008/layout/HalfCircleOrganizationChart"/>
    <dgm:cxn modelId="{16BC2923-0396-4197-B3C1-7D94A8E6EDBA}" type="presParOf" srcId="{33A4D6E9-19E6-4582-B9E8-8DA6728560F9}" destId="{3ADB5031-2E29-4E13-8B4C-E8C917871B08}" srcOrd="2" destOrd="0" presId="urn:microsoft.com/office/officeart/2008/layout/HalfCircleOrganizationChart"/>
    <dgm:cxn modelId="{4B009CEB-2515-4618-9C2E-8BAA43AFF9E3}" type="presParOf" srcId="{739AFDDF-DDDE-49C7-941B-DC5F1BC68AEF}" destId="{BD414F1C-322D-45B1-9956-C18C1B5217CC}" srcOrd="6" destOrd="0" presId="urn:microsoft.com/office/officeart/2008/layout/HalfCircleOrganizationChart"/>
    <dgm:cxn modelId="{C354139A-5BF4-4F4B-A7C1-4BD588E4FFF6}" type="presParOf" srcId="{739AFDDF-DDDE-49C7-941B-DC5F1BC68AEF}" destId="{5429BF6B-70C0-496B-B247-7FCC007A75B9}" srcOrd="7" destOrd="0" presId="urn:microsoft.com/office/officeart/2008/layout/HalfCircleOrganizationChart"/>
    <dgm:cxn modelId="{758A4BCE-0FAF-4A8B-AC46-D659CA39A2AC}" type="presParOf" srcId="{5429BF6B-70C0-496B-B247-7FCC007A75B9}" destId="{91E07FC6-4068-485E-B9B4-4664608ED76A}" srcOrd="0" destOrd="0" presId="urn:microsoft.com/office/officeart/2008/layout/HalfCircleOrganizationChart"/>
    <dgm:cxn modelId="{D6A562D8-741E-4DA7-A641-F40E85AFFE4B}" type="presParOf" srcId="{91E07FC6-4068-485E-B9B4-4664608ED76A}" destId="{0EB0CD66-B192-409C-B653-80D365746D43}" srcOrd="0" destOrd="0" presId="urn:microsoft.com/office/officeart/2008/layout/HalfCircleOrganizationChart"/>
    <dgm:cxn modelId="{2406F0E7-FBAE-47E4-A901-951024051B7E}" type="presParOf" srcId="{91E07FC6-4068-485E-B9B4-4664608ED76A}" destId="{C4D0DC73-CC00-4FF9-BD9C-2A08C829F654}" srcOrd="1" destOrd="0" presId="urn:microsoft.com/office/officeart/2008/layout/HalfCircleOrganizationChart"/>
    <dgm:cxn modelId="{70DEAFE5-6251-4CDD-B5AE-8E3792F2AB57}" type="presParOf" srcId="{91E07FC6-4068-485E-B9B4-4664608ED76A}" destId="{D41541B3-5FCD-4F7E-AADC-947B2DFC75CD}" srcOrd="2" destOrd="0" presId="urn:microsoft.com/office/officeart/2008/layout/HalfCircleOrganizationChart"/>
    <dgm:cxn modelId="{99D42DAE-32E9-48B2-8D48-934F45FDB80A}" type="presParOf" srcId="{91E07FC6-4068-485E-B9B4-4664608ED76A}" destId="{18AC5750-8562-4221-9FB4-E0489338796D}" srcOrd="3" destOrd="0" presId="urn:microsoft.com/office/officeart/2008/layout/HalfCircleOrganizationChart"/>
    <dgm:cxn modelId="{F36EAF48-2513-4F95-90E5-6579021D9701}" type="presParOf" srcId="{5429BF6B-70C0-496B-B247-7FCC007A75B9}" destId="{6B6A2C3E-AC98-4B53-8DF8-04AC8E45F0CC}" srcOrd="1" destOrd="0" presId="urn:microsoft.com/office/officeart/2008/layout/HalfCircleOrganizationChart"/>
    <dgm:cxn modelId="{F9AF0B43-FDCD-4871-9DD2-EE55225BCBFC}" type="presParOf" srcId="{6B6A2C3E-AC98-4B53-8DF8-04AC8E45F0CC}" destId="{D7CE9A16-CA84-4037-8ABA-B980C3978FFD}" srcOrd="0" destOrd="0" presId="urn:microsoft.com/office/officeart/2008/layout/HalfCircleOrganizationChart"/>
    <dgm:cxn modelId="{DB655F32-57DC-4D01-94E7-649ACDCDC1B7}" type="presParOf" srcId="{6B6A2C3E-AC98-4B53-8DF8-04AC8E45F0CC}" destId="{68B70407-6CD3-47B3-846F-8B42566AFB3C}" srcOrd="1" destOrd="0" presId="urn:microsoft.com/office/officeart/2008/layout/HalfCircleOrganizationChart"/>
    <dgm:cxn modelId="{22A97288-6A10-42D9-B2BE-55BAC7A35FC6}" type="presParOf" srcId="{68B70407-6CD3-47B3-846F-8B42566AFB3C}" destId="{F2243EE3-CD3D-4103-A1DD-26BC5965EA26}" srcOrd="0" destOrd="0" presId="urn:microsoft.com/office/officeart/2008/layout/HalfCircleOrganizationChart"/>
    <dgm:cxn modelId="{BC0543B8-A835-4FA9-8F15-52D744DA6AA2}" type="presParOf" srcId="{F2243EE3-CD3D-4103-A1DD-26BC5965EA26}" destId="{8E9FC37A-77FA-408C-9DF5-56AB13882FF5}" srcOrd="0" destOrd="0" presId="urn:microsoft.com/office/officeart/2008/layout/HalfCircleOrganizationChart"/>
    <dgm:cxn modelId="{62A20523-10A8-4B48-9435-8676C12EAD3A}" type="presParOf" srcId="{F2243EE3-CD3D-4103-A1DD-26BC5965EA26}" destId="{1EF7E397-A79D-463F-93B5-EB9E1C452180}" srcOrd="1" destOrd="0" presId="urn:microsoft.com/office/officeart/2008/layout/HalfCircleOrganizationChart"/>
    <dgm:cxn modelId="{FED0128C-2364-45C5-A3B0-FAC8E246812C}" type="presParOf" srcId="{F2243EE3-CD3D-4103-A1DD-26BC5965EA26}" destId="{D2D5557F-788C-4663-A7D7-7DE5CDC263E7}" srcOrd="2" destOrd="0" presId="urn:microsoft.com/office/officeart/2008/layout/HalfCircleOrganizationChart"/>
    <dgm:cxn modelId="{5AEF1A41-9FD0-4474-93ED-8ABC364716CB}" type="presParOf" srcId="{F2243EE3-CD3D-4103-A1DD-26BC5965EA26}" destId="{F60F0719-63C4-4754-8372-2A5C60759B43}" srcOrd="3" destOrd="0" presId="urn:microsoft.com/office/officeart/2008/layout/HalfCircleOrganizationChart"/>
    <dgm:cxn modelId="{434EA2DD-030F-48AE-BA65-9FAEA2A36D76}" type="presParOf" srcId="{68B70407-6CD3-47B3-846F-8B42566AFB3C}" destId="{2B77F8F6-EBAB-4D97-8E6D-FEDCAB317817}" srcOrd="1" destOrd="0" presId="urn:microsoft.com/office/officeart/2008/layout/HalfCircleOrganizationChart"/>
    <dgm:cxn modelId="{605FEC57-108E-402D-8876-3FB72E3BBABE}" type="presParOf" srcId="{68B70407-6CD3-47B3-846F-8B42566AFB3C}" destId="{B31D89EA-98B8-4499-AF1B-944692FF60BF}" srcOrd="2" destOrd="0" presId="urn:microsoft.com/office/officeart/2008/layout/HalfCircleOrganizationChart"/>
    <dgm:cxn modelId="{C3B08798-EBAE-4359-8D57-A9DFD50A7088}" type="presParOf" srcId="{6B6A2C3E-AC98-4B53-8DF8-04AC8E45F0CC}" destId="{5EA951E4-35CB-4C81-BE3F-0405AB0B119A}" srcOrd="2" destOrd="0" presId="urn:microsoft.com/office/officeart/2008/layout/HalfCircleOrganizationChart"/>
    <dgm:cxn modelId="{AD9F669F-BB19-4C58-8759-6F1D58938219}" type="presParOf" srcId="{6B6A2C3E-AC98-4B53-8DF8-04AC8E45F0CC}" destId="{7EF8322E-9762-445B-B470-39CAA9BC7B50}" srcOrd="3" destOrd="0" presId="urn:microsoft.com/office/officeart/2008/layout/HalfCircleOrganizationChart"/>
    <dgm:cxn modelId="{916B9A5F-6BA6-4DF4-8C05-0D8D5E07D785}" type="presParOf" srcId="{7EF8322E-9762-445B-B470-39CAA9BC7B50}" destId="{6E693DE1-B601-40B5-A333-E37E090552A1}" srcOrd="0" destOrd="0" presId="urn:microsoft.com/office/officeart/2008/layout/HalfCircleOrganizationChart"/>
    <dgm:cxn modelId="{BD527A7E-9520-4D90-8D69-5A20AAAB6198}" type="presParOf" srcId="{6E693DE1-B601-40B5-A333-E37E090552A1}" destId="{EC95EBA1-C94E-404A-982F-A2C7FEFD2BBB}" srcOrd="0" destOrd="0" presId="urn:microsoft.com/office/officeart/2008/layout/HalfCircleOrganizationChart"/>
    <dgm:cxn modelId="{F4611F0A-23B3-4BF4-9B56-A3E773628EE7}" type="presParOf" srcId="{6E693DE1-B601-40B5-A333-E37E090552A1}" destId="{815B3965-C156-4507-908C-BFBB027A0878}" srcOrd="1" destOrd="0" presId="urn:microsoft.com/office/officeart/2008/layout/HalfCircleOrganizationChart"/>
    <dgm:cxn modelId="{84113E2D-E2F0-4828-B9C0-089E9EA4E54A}" type="presParOf" srcId="{6E693DE1-B601-40B5-A333-E37E090552A1}" destId="{27DA5650-8ABB-4FB4-A2EE-A90B0A82421F}" srcOrd="2" destOrd="0" presId="urn:microsoft.com/office/officeart/2008/layout/HalfCircleOrganizationChart"/>
    <dgm:cxn modelId="{6696026F-0A25-44F4-B714-837B98CC8EC0}" type="presParOf" srcId="{6E693DE1-B601-40B5-A333-E37E090552A1}" destId="{E6C82261-C184-434D-A0A3-DBF86AE0E989}" srcOrd="3" destOrd="0" presId="urn:microsoft.com/office/officeart/2008/layout/HalfCircleOrganizationChart"/>
    <dgm:cxn modelId="{DA5AE57C-BA41-434B-B296-F7D301976F55}" type="presParOf" srcId="{7EF8322E-9762-445B-B470-39CAA9BC7B50}" destId="{2A71AFFB-6885-425D-A919-2A647C9A0789}" srcOrd="1" destOrd="0" presId="urn:microsoft.com/office/officeart/2008/layout/HalfCircleOrganizationChart"/>
    <dgm:cxn modelId="{180C0248-4F54-4679-955C-E8E1D0B88404}" type="presParOf" srcId="{7EF8322E-9762-445B-B470-39CAA9BC7B50}" destId="{60F20EA0-A2C7-46CA-BA9D-25E41C7D8E19}" srcOrd="2" destOrd="0" presId="urn:microsoft.com/office/officeart/2008/layout/HalfCircleOrganizationChart"/>
    <dgm:cxn modelId="{32CD2E2D-DCE4-409A-8D92-A446CCE4FF97}" type="presParOf" srcId="{6B6A2C3E-AC98-4B53-8DF8-04AC8E45F0CC}" destId="{7908BFC1-B9BF-4C43-A664-B641B494891B}" srcOrd="4" destOrd="0" presId="urn:microsoft.com/office/officeart/2008/layout/HalfCircleOrganizationChart"/>
    <dgm:cxn modelId="{9AC594DB-913C-49D1-9A40-2E0FF3F1795A}" type="presParOf" srcId="{6B6A2C3E-AC98-4B53-8DF8-04AC8E45F0CC}" destId="{7C4E32DD-A9EC-478F-B49B-39A59757AEA7}" srcOrd="5" destOrd="0" presId="urn:microsoft.com/office/officeart/2008/layout/HalfCircleOrganizationChart"/>
    <dgm:cxn modelId="{F1E7FD64-85B4-4CC8-A8D5-FB8187B80F68}" type="presParOf" srcId="{7C4E32DD-A9EC-478F-B49B-39A59757AEA7}" destId="{2018FBB2-40FF-4A9D-BF92-03A3D51F4FC5}" srcOrd="0" destOrd="0" presId="urn:microsoft.com/office/officeart/2008/layout/HalfCircleOrganizationChart"/>
    <dgm:cxn modelId="{47F743E3-E493-4F92-A726-E24E2CAB8A67}" type="presParOf" srcId="{2018FBB2-40FF-4A9D-BF92-03A3D51F4FC5}" destId="{00D54788-B393-4662-8CB0-0E53F57A5FF1}" srcOrd="0" destOrd="0" presId="urn:microsoft.com/office/officeart/2008/layout/HalfCircleOrganizationChart"/>
    <dgm:cxn modelId="{4A3528E9-EC7C-4A14-BC35-B678274B4C2A}" type="presParOf" srcId="{2018FBB2-40FF-4A9D-BF92-03A3D51F4FC5}" destId="{A590721D-1AC9-4BC1-9BC1-6A7DD21D54C4}" srcOrd="1" destOrd="0" presId="urn:microsoft.com/office/officeart/2008/layout/HalfCircleOrganizationChart"/>
    <dgm:cxn modelId="{8E5BDF7D-D427-4F39-86FE-5F4D520878E3}" type="presParOf" srcId="{2018FBB2-40FF-4A9D-BF92-03A3D51F4FC5}" destId="{9AD1DCF5-1EA9-4E8C-A010-0C1FF292BBA1}" srcOrd="2" destOrd="0" presId="urn:microsoft.com/office/officeart/2008/layout/HalfCircleOrganizationChart"/>
    <dgm:cxn modelId="{91D7E56F-C4EF-4129-B3C5-6E3FA7E1AD8A}" type="presParOf" srcId="{2018FBB2-40FF-4A9D-BF92-03A3D51F4FC5}" destId="{2356E036-1718-4963-A05A-C13AD2F6A032}" srcOrd="3" destOrd="0" presId="urn:microsoft.com/office/officeart/2008/layout/HalfCircleOrganizationChart"/>
    <dgm:cxn modelId="{302E6DDE-D9AC-424E-96B3-D6A9484BD703}" type="presParOf" srcId="{7C4E32DD-A9EC-478F-B49B-39A59757AEA7}" destId="{89DAABBD-62F3-4888-BB88-EA8B35612FCB}" srcOrd="1" destOrd="0" presId="urn:microsoft.com/office/officeart/2008/layout/HalfCircleOrganizationChart"/>
    <dgm:cxn modelId="{BF4B339E-5E4D-4142-A88E-1221C47B9DAE}" type="presParOf" srcId="{7C4E32DD-A9EC-478F-B49B-39A59757AEA7}" destId="{05321926-DBEE-44BD-9F7C-3262AFCEE071}" srcOrd="2" destOrd="0" presId="urn:microsoft.com/office/officeart/2008/layout/HalfCircleOrganizationChart"/>
    <dgm:cxn modelId="{8F45233B-FB49-437B-B1E1-207B553A65D4}" type="presParOf" srcId="{6B6A2C3E-AC98-4B53-8DF8-04AC8E45F0CC}" destId="{C2344C53-1CCC-45D3-B7AB-2DFDF1D7C794}" srcOrd="6" destOrd="0" presId="urn:microsoft.com/office/officeart/2008/layout/HalfCircleOrganizationChart"/>
    <dgm:cxn modelId="{A577E81A-B634-48E1-920C-E00C182DC539}" type="presParOf" srcId="{6B6A2C3E-AC98-4B53-8DF8-04AC8E45F0CC}" destId="{2F6F4831-FA92-46E6-BAAB-92BA0EFB60D6}" srcOrd="7" destOrd="0" presId="urn:microsoft.com/office/officeart/2008/layout/HalfCircleOrganizationChart"/>
    <dgm:cxn modelId="{D4429183-FAA7-4CEB-84CA-A6E5E79C8150}" type="presParOf" srcId="{2F6F4831-FA92-46E6-BAAB-92BA0EFB60D6}" destId="{EC7F17B1-C036-481A-9B4E-474D453DFC9F}" srcOrd="0" destOrd="0" presId="urn:microsoft.com/office/officeart/2008/layout/HalfCircleOrganizationChart"/>
    <dgm:cxn modelId="{70C395FA-A7A2-4FF9-A744-EC9641527851}" type="presParOf" srcId="{EC7F17B1-C036-481A-9B4E-474D453DFC9F}" destId="{CED3E669-3C37-471B-AA88-14608584606C}" srcOrd="0" destOrd="0" presId="urn:microsoft.com/office/officeart/2008/layout/HalfCircleOrganizationChart"/>
    <dgm:cxn modelId="{44917ED4-1CEA-4BB9-B197-5544DE52639D}" type="presParOf" srcId="{EC7F17B1-C036-481A-9B4E-474D453DFC9F}" destId="{218CAA70-5C05-48AA-BC81-952FC945AFC7}" srcOrd="1" destOrd="0" presId="urn:microsoft.com/office/officeart/2008/layout/HalfCircleOrganizationChart"/>
    <dgm:cxn modelId="{33C35DF5-9D02-4F4D-93AF-8F9A4C914363}" type="presParOf" srcId="{EC7F17B1-C036-481A-9B4E-474D453DFC9F}" destId="{7ABD6188-2C39-4C1B-9C60-BEFCE8271435}" srcOrd="2" destOrd="0" presId="urn:microsoft.com/office/officeart/2008/layout/HalfCircleOrganizationChart"/>
    <dgm:cxn modelId="{BD884E98-8633-4B35-8744-571912356533}" type="presParOf" srcId="{EC7F17B1-C036-481A-9B4E-474D453DFC9F}" destId="{91FFA5EF-09A9-409D-A8BF-87F570A51185}" srcOrd="3" destOrd="0" presId="urn:microsoft.com/office/officeart/2008/layout/HalfCircleOrganizationChart"/>
    <dgm:cxn modelId="{43ACF63E-B8FD-46CB-AF1A-44DB22E371B2}" type="presParOf" srcId="{2F6F4831-FA92-46E6-BAAB-92BA0EFB60D6}" destId="{EC1CCEE9-E008-4317-9828-35CD7DDAA99A}" srcOrd="1" destOrd="0" presId="urn:microsoft.com/office/officeart/2008/layout/HalfCircleOrganizationChart"/>
    <dgm:cxn modelId="{477F8F92-974A-435B-BFF3-A0A8BF2CEC4B}" type="presParOf" srcId="{2F6F4831-FA92-46E6-BAAB-92BA0EFB60D6}" destId="{93537B5A-CC17-4E92-9A20-D54D34395E8E}" srcOrd="2" destOrd="0" presId="urn:microsoft.com/office/officeart/2008/layout/HalfCircleOrganizationChart"/>
    <dgm:cxn modelId="{A7807FA4-963E-4160-AC75-68B5A82354D7}" type="presParOf" srcId="{6B6A2C3E-AC98-4B53-8DF8-04AC8E45F0CC}" destId="{77B47FAA-02B1-4EF1-82DA-953E6DB7DFDE}" srcOrd="8" destOrd="0" presId="urn:microsoft.com/office/officeart/2008/layout/HalfCircleOrganizationChart"/>
    <dgm:cxn modelId="{2E86A96E-525F-4BFF-887D-8BDAA406946F}" type="presParOf" srcId="{6B6A2C3E-AC98-4B53-8DF8-04AC8E45F0CC}" destId="{2A3E612A-56DA-477C-B8BE-B865DB6C8EA7}" srcOrd="9" destOrd="0" presId="urn:microsoft.com/office/officeart/2008/layout/HalfCircleOrganizationChart"/>
    <dgm:cxn modelId="{3A7153EA-D6E7-451D-8793-E6F72A739CE6}" type="presParOf" srcId="{2A3E612A-56DA-477C-B8BE-B865DB6C8EA7}" destId="{E7A91AD3-8867-4561-8263-57A6E14BE04D}" srcOrd="0" destOrd="0" presId="urn:microsoft.com/office/officeart/2008/layout/HalfCircleOrganizationChart"/>
    <dgm:cxn modelId="{C8D9F56A-632E-494B-AB1E-E7AFA6E1BB2A}" type="presParOf" srcId="{E7A91AD3-8867-4561-8263-57A6E14BE04D}" destId="{80FE7E8F-A97C-45E4-BF6A-2A90AEA2CE3D}" srcOrd="0" destOrd="0" presId="urn:microsoft.com/office/officeart/2008/layout/HalfCircleOrganizationChart"/>
    <dgm:cxn modelId="{93F02EAE-8E92-4D02-8E75-258151A624FA}" type="presParOf" srcId="{E7A91AD3-8867-4561-8263-57A6E14BE04D}" destId="{1E870466-528C-402B-B48D-600CC20F9F27}" srcOrd="1" destOrd="0" presId="urn:microsoft.com/office/officeart/2008/layout/HalfCircleOrganizationChart"/>
    <dgm:cxn modelId="{6EBB83A6-E4B3-49AB-B8E2-E533408928AD}" type="presParOf" srcId="{E7A91AD3-8867-4561-8263-57A6E14BE04D}" destId="{D132F72D-D396-4BB4-8426-BB1A9D1A07FC}" srcOrd="2" destOrd="0" presId="urn:microsoft.com/office/officeart/2008/layout/HalfCircleOrganizationChart"/>
    <dgm:cxn modelId="{0F6BDAEE-30B7-462E-AC79-A76ADB36388E}" type="presParOf" srcId="{E7A91AD3-8867-4561-8263-57A6E14BE04D}" destId="{554DDB1E-938D-40D3-B779-904284AB1B86}" srcOrd="3" destOrd="0" presId="urn:microsoft.com/office/officeart/2008/layout/HalfCircleOrganizationChart"/>
    <dgm:cxn modelId="{70EB6ABA-F0C2-4F10-B3A9-564EF59427E6}" type="presParOf" srcId="{2A3E612A-56DA-477C-B8BE-B865DB6C8EA7}" destId="{58B53068-ED95-470C-B5A7-85CAD5ECC06E}" srcOrd="1" destOrd="0" presId="urn:microsoft.com/office/officeart/2008/layout/HalfCircleOrganizationChart"/>
    <dgm:cxn modelId="{F631CE1A-CA13-4C68-B409-88979892A844}" type="presParOf" srcId="{2A3E612A-56DA-477C-B8BE-B865DB6C8EA7}" destId="{062CBAFA-A260-4404-9C39-354D31700745}" srcOrd="2" destOrd="0" presId="urn:microsoft.com/office/officeart/2008/layout/HalfCircleOrganizationChart"/>
    <dgm:cxn modelId="{64046119-464F-4EBA-AB6A-E21A21BAB932}" type="presParOf" srcId="{6B6A2C3E-AC98-4B53-8DF8-04AC8E45F0CC}" destId="{87758FC5-72A9-4D76-8E4C-29B6FCA7719B}" srcOrd="10" destOrd="0" presId="urn:microsoft.com/office/officeart/2008/layout/HalfCircleOrganizationChart"/>
    <dgm:cxn modelId="{A35E6C42-2202-49A6-A728-FFE5D3D185C4}" type="presParOf" srcId="{6B6A2C3E-AC98-4B53-8DF8-04AC8E45F0CC}" destId="{19B95047-59ED-43F6-86A3-CBA01AB3866F}" srcOrd="11" destOrd="0" presId="urn:microsoft.com/office/officeart/2008/layout/HalfCircleOrganizationChart"/>
    <dgm:cxn modelId="{024624B9-0266-417D-9910-556439D19652}" type="presParOf" srcId="{19B95047-59ED-43F6-86A3-CBA01AB3866F}" destId="{B8596908-5E70-4784-AE4E-67C125E28BCE}" srcOrd="0" destOrd="0" presId="urn:microsoft.com/office/officeart/2008/layout/HalfCircleOrganizationChart"/>
    <dgm:cxn modelId="{EBA5A99B-103E-4FDC-98DD-0936938AC3D5}" type="presParOf" srcId="{B8596908-5E70-4784-AE4E-67C125E28BCE}" destId="{7280BE1B-4559-431E-8820-E90454E01776}" srcOrd="0" destOrd="0" presId="urn:microsoft.com/office/officeart/2008/layout/HalfCircleOrganizationChart"/>
    <dgm:cxn modelId="{C588DB30-EC21-4D58-8D1A-81629B540F64}" type="presParOf" srcId="{B8596908-5E70-4784-AE4E-67C125E28BCE}" destId="{015A8ED0-8BE1-4108-8CE1-2317892292FC}" srcOrd="1" destOrd="0" presId="urn:microsoft.com/office/officeart/2008/layout/HalfCircleOrganizationChart"/>
    <dgm:cxn modelId="{6737A261-652F-46D8-B9B6-60DEC9BF0601}" type="presParOf" srcId="{B8596908-5E70-4784-AE4E-67C125E28BCE}" destId="{FD3C9171-3527-4AF4-987C-86F7480FE152}" srcOrd="2" destOrd="0" presId="urn:microsoft.com/office/officeart/2008/layout/HalfCircleOrganizationChart"/>
    <dgm:cxn modelId="{0F8D1EAD-DDEC-4933-90C9-2217D5A1E244}" type="presParOf" srcId="{B8596908-5E70-4784-AE4E-67C125E28BCE}" destId="{27CCEAAA-1199-4640-83B3-50DB2C9AC2E5}" srcOrd="3" destOrd="0" presId="urn:microsoft.com/office/officeart/2008/layout/HalfCircleOrganizationChart"/>
    <dgm:cxn modelId="{74A3B93D-57D8-4EBE-B2D4-4DFDFA9C828D}" type="presParOf" srcId="{19B95047-59ED-43F6-86A3-CBA01AB3866F}" destId="{A2E35240-41BF-4AA5-992C-0CF5D5747486}" srcOrd="1" destOrd="0" presId="urn:microsoft.com/office/officeart/2008/layout/HalfCircleOrganizationChart"/>
    <dgm:cxn modelId="{5C03C31E-821C-4C0B-A98B-450256B0949E}" type="presParOf" srcId="{19B95047-59ED-43F6-86A3-CBA01AB3866F}" destId="{010317C6-0DB0-4EEB-A741-470331DCF19E}" srcOrd="2" destOrd="0" presId="urn:microsoft.com/office/officeart/2008/layout/HalfCircleOrganizationChart"/>
    <dgm:cxn modelId="{34979F11-56C0-4B2B-8A33-00444B582CBA}" type="presParOf" srcId="{6B6A2C3E-AC98-4B53-8DF8-04AC8E45F0CC}" destId="{14E11F77-D8B4-4E36-BC63-B5978A585EE2}" srcOrd="12" destOrd="0" presId="urn:microsoft.com/office/officeart/2008/layout/HalfCircleOrganizationChart"/>
    <dgm:cxn modelId="{4CA63251-D7F4-4AD7-84C0-67F33D7B49C9}" type="presParOf" srcId="{6B6A2C3E-AC98-4B53-8DF8-04AC8E45F0CC}" destId="{0F366BA1-51AB-4A64-9B71-0E3AB9CD5663}" srcOrd="13" destOrd="0" presId="urn:microsoft.com/office/officeart/2008/layout/HalfCircleOrganizationChart"/>
    <dgm:cxn modelId="{E8718DE7-98B1-4CA7-8218-AC29F112395E}" type="presParOf" srcId="{0F366BA1-51AB-4A64-9B71-0E3AB9CD5663}" destId="{32CFBCD4-FEFF-4A08-837A-9266D4310CE8}" srcOrd="0" destOrd="0" presId="urn:microsoft.com/office/officeart/2008/layout/HalfCircleOrganizationChart"/>
    <dgm:cxn modelId="{4A270576-914B-440F-8CD9-DC87F0BCB6A9}" type="presParOf" srcId="{32CFBCD4-FEFF-4A08-837A-9266D4310CE8}" destId="{82772A57-9437-48BC-9750-D0DC5AA1DD96}" srcOrd="0" destOrd="0" presId="urn:microsoft.com/office/officeart/2008/layout/HalfCircleOrganizationChart"/>
    <dgm:cxn modelId="{D2993CF6-E335-464B-9AF7-974ABB90384D}" type="presParOf" srcId="{32CFBCD4-FEFF-4A08-837A-9266D4310CE8}" destId="{940FDD54-6BEB-4AFA-B0DD-A354F50E47E8}" srcOrd="1" destOrd="0" presId="urn:microsoft.com/office/officeart/2008/layout/HalfCircleOrganizationChart"/>
    <dgm:cxn modelId="{DC66AC1E-1BA0-4E3C-9332-CE65DCF58229}" type="presParOf" srcId="{32CFBCD4-FEFF-4A08-837A-9266D4310CE8}" destId="{23DE7F63-E21C-4381-B515-C487A98B8A86}" srcOrd="2" destOrd="0" presId="urn:microsoft.com/office/officeart/2008/layout/HalfCircleOrganizationChart"/>
    <dgm:cxn modelId="{7D2B225B-9D98-464C-A0A7-6EA681342927}" type="presParOf" srcId="{32CFBCD4-FEFF-4A08-837A-9266D4310CE8}" destId="{1B14F1A8-8660-4FA8-8B84-C1038D4D4670}" srcOrd="3" destOrd="0" presId="urn:microsoft.com/office/officeart/2008/layout/HalfCircleOrganizationChart"/>
    <dgm:cxn modelId="{4FD051EC-3047-42CC-83BF-41659E412C14}" type="presParOf" srcId="{0F366BA1-51AB-4A64-9B71-0E3AB9CD5663}" destId="{763A3575-A607-43F1-8E58-17C933446B73}" srcOrd="1" destOrd="0" presId="urn:microsoft.com/office/officeart/2008/layout/HalfCircleOrganizationChart"/>
    <dgm:cxn modelId="{9A34D709-9083-4C85-8153-75F40700B5E2}" type="presParOf" srcId="{0F366BA1-51AB-4A64-9B71-0E3AB9CD5663}" destId="{DD11D3AC-05E2-4916-99B4-D46D9A5A54C1}" srcOrd="2" destOrd="0" presId="urn:microsoft.com/office/officeart/2008/layout/HalfCircleOrganizationChart"/>
    <dgm:cxn modelId="{7DE9018D-E552-4A1D-ADFF-D6C2D4222926}" type="presParOf" srcId="{6B6A2C3E-AC98-4B53-8DF8-04AC8E45F0CC}" destId="{19D5C371-8C0C-4E8F-8122-5BE33C468A84}" srcOrd="14" destOrd="0" presId="urn:microsoft.com/office/officeart/2008/layout/HalfCircleOrganizationChart"/>
    <dgm:cxn modelId="{4E7E7DF6-4A4B-4D9D-AC15-B07218BC63ED}" type="presParOf" srcId="{6B6A2C3E-AC98-4B53-8DF8-04AC8E45F0CC}" destId="{326D2FD3-4A3B-4074-B639-3CAF41749A27}" srcOrd="15" destOrd="0" presId="urn:microsoft.com/office/officeart/2008/layout/HalfCircleOrganizationChart"/>
    <dgm:cxn modelId="{B7CFF115-BCF6-4AA4-B14F-0D5AD15E06FF}" type="presParOf" srcId="{326D2FD3-4A3B-4074-B639-3CAF41749A27}" destId="{E96EA249-379A-41F6-B6BB-FD4A82C403BF}" srcOrd="0" destOrd="0" presId="urn:microsoft.com/office/officeart/2008/layout/HalfCircleOrganizationChart"/>
    <dgm:cxn modelId="{C907DC86-3C16-4513-AB02-A3C4E6F680C9}" type="presParOf" srcId="{E96EA249-379A-41F6-B6BB-FD4A82C403BF}" destId="{801D21ED-5705-4AFD-8602-0101654D0D1C}" srcOrd="0" destOrd="0" presId="urn:microsoft.com/office/officeart/2008/layout/HalfCircleOrganizationChart"/>
    <dgm:cxn modelId="{D6E90E6D-6E39-4302-BC79-C5AB95C9DE6B}" type="presParOf" srcId="{E96EA249-379A-41F6-B6BB-FD4A82C403BF}" destId="{4CD4186B-F86D-4678-9A50-59A6C0BD5E12}" srcOrd="1" destOrd="0" presId="urn:microsoft.com/office/officeart/2008/layout/HalfCircleOrganizationChart"/>
    <dgm:cxn modelId="{26BA9814-D0AD-44AC-BE9F-61E5E2A79EE7}" type="presParOf" srcId="{E96EA249-379A-41F6-B6BB-FD4A82C403BF}" destId="{FA2C0A53-95BC-471E-81D3-6786EB510BEB}" srcOrd="2" destOrd="0" presId="urn:microsoft.com/office/officeart/2008/layout/HalfCircleOrganizationChart"/>
    <dgm:cxn modelId="{AF4DA57B-A9D6-439A-8F15-17B8126F445B}" type="presParOf" srcId="{E96EA249-379A-41F6-B6BB-FD4A82C403BF}" destId="{FFF557C1-BD0F-4ECC-AD4C-F68704A65B82}" srcOrd="3" destOrd="0" presId="urn:microsoft.com/office/officeart/2008/layout/HalfCircleOrganizationChart"/>
    <dgm:cxn modelId="{2CA72DD1-60F4-4687-B7CA-830C78C94924}" type="presParOf" srcId="{326D2FD3-4A3B-4074-B639-3CAF41749A27}" destId="{94EA6FB0-CF1E-4EFE-9516-436D2F73B8FD}" srcOrd="1" destOrd="0" presId="urn:microsoft.com/office/officeart/2008/layout/HalfCircleOrganizationChart"/>
    <dgm:cxn modelId="{D084232F-7FB9-4C67-985C-3D4AD20087EF}" type="presParOf" srcId="{326D2FD3-4A3B-4074-B639-3CAF41749A27}" destId="{D5C80FF5-AC5E-4693-8A72-71F450F9B99E}" srcOrd="2" destOrd="0" presId="urn:microsoft.com/office/officeart/2008/layout/HalfCircleOrganizationChart"/>
    <dgm:cxn modelId="{949AEAD5-F60E-4ACF-A876-16F0BCBA4A05}" type="presParOf" srcId="{5429BF6B-70C0-496B-B247-7FCC007A75B9}" destId="{73416159-88C6-4712-ABC4-C43E43EB3D3C}" srcOrd="2" destOrd="0" presId="urn:microsoft.com/office/officeart/2008/layout/HalfCircleOrganizationChart"/>
    <dgm:cxn modelId="{0E11E98E-A326-4CDE-AB9B-705AA964BE4A}" type="presParOf" srcId="{739AFDDF-DDDE-49C7-941B-DC5F1BC68AEF}" destId="{3834BA18-AFDA-4AA1-A082-B42D96A973B8}" srcOrd="8" destOrd="0" presId="urn:microsoft.com/office/officeart/2008/layout/HalfCircleOrganizationChart"/>
    <dgm:cxn modelId="{22652D89-E34F-42C6-ADE7-8AF17D3C734B}" type="presParOf" srcId="{739AFDDF-DDDE-49C7-941B-DC5F1BC68AEF}" destId="{BD37CBD4-234E-4873-9091-0746B2B41E73}" srcOrd="9" destOrd="0" presId="urn:microsoft.com/office/officeart/2008/layout/HalfCircleOrganizationChart"/>
    <dgm:cxn modelId="{A27B2005-6897-4903-8772-143F8330DF26}" type="presParOf" srcId="{BD37CBD4-234E-4873-9091-0746B2B41E73}" destId="{2F6DF752-C8B8-4BF7-A467-26D08A0212B6}" srcOrd="0" destOrd="0" presId="urn:microsoft.com/office/officeart/2008/layout/HalfCircleOrganizationChart"/>
    <dgm:cxn modelId="{4A363204-761C-409E-8165-9E4FCAF9DBF4}" type="presParOf" srcId="{2F6DF752-C8B8-4BF7-A467-26D08A0212B6}" destId="{4D822F19-622E-48F0-935D-40A89C458FE2}" srcOrd="0" destOrd="0" presId="urn:microsoft.com/office/officeart/2008/layout/HalfCircleOrganizationChart"/>
    <dgm:cxn modelId="{B9C42A37-A0F4-4DCF-99C7-1A0EC784EC62}" type="presParOf" srcId="{2F6DF752-C8B8-4BF7-A467-26D08A0212B6}" destId="{B13F7601-C7C9-44EB-8E38-B25CD34732B8}" srcOrd="1" destOrd="0" presId="urn:microsoft.com/office/officeart/2008/layout/HalfCircleOrganizationChart"/>
    <dgm:cxn modelId="{470F4103-475B-4D87-9F67-9B80B22492AF}" type="presParOf" srcId="{2F6DF752-C8B8-4BF7-A467-26D08A0212B6}" destId="{DFC67ABB-3B21-4F7F-AC19-1D9CFC9C94F4}" srcOrd="2" destOrd="0" presId="urn:microsoft.com/office/officeart/2008/layout/HalfCircleOrganizationChart"/>
    <dgm:cxn modelId="{7FC176B0-9985-471E-A637-C03087B9F05E}" type="presParOf" srcId="{2F6DF752-C8B8-4BF7-A467-26D08A0212B6}" destId="{4A67F799-4D99-4D70-81F4-6BDE64A37394}" srcOrd="3" destOrd="0" presId="urn:microsoft.com/office/officeart/2008/layout/HalfCircleOrganizationChart"/>
    <dgm:cxn modelId="{B78C389A-33F3-4603-8F84-0AD96964A183}" type="presParOf" srcId="{BD37CBD4-234E-4873-9091-0746B2B41E73}" destId="{66FD70C2-DBF3-446A-980A-40425B4CD2AF}" srcOrd="1" destOrd="0" presId="urn:microsoft.com/office/officeart/2008/layout/HalfCircleOrganizationChart"/>
    <dgm:cxn modelId="{FFB3B31A-0B14-4D57-AE36-FE871657EE4B}" type="presParOf" srcId="{66FD70C2-DBF3-446A-980A-40425B4CD2AF}" destId="{ACE51CF0-B27E-4007-B70B-9B2C0260E57A}" srcOrd="0" destOrd="0" presId="urn:microsoft.com/office/officeart/2008/layout/HalfCircleOrganizationChart"/>
    <dgm:cxn modelId="{AAA778CF-267D-46E0-AB06-FE7F0241A5AA}" type="presParOf" srcId="{66FD70C2-DBF3-446A-980A-40425B4CD2AF}" destId="{A6B64534-BF53-4035-A195-8441753C3981}" srcOrd="1" destOrd="0" presId="urn:microsoft.com/office/officeart/2008/layout/HalfCircleOrganizationChart"/>
    <dgm:cxn modelId="{466482D3-8922-4533-A80E-FBA89DD458D3}" type="presParOf" srcId="{A6B64534-BF53-4035-A195-8441753C3981}" destId="{408495D5-4A41-4C2E-B952-DAD59FD94723}" srcOrd="0" destOrd="0" presId="urn:microsoft.com/office/officeart/2008/layout/HalfCircleOrganizationChart"/>
    <dgm:cxn modelId="{5581C7FC-D18A-46D0-9D5E-1F23A411619D}" type="presParOf" srcId="{408495D5-4A41-4C2E-B952-DAD59FD94723}" destId="{CC2E6BB9-89AF-45C5-AE6D-6D7419453C1A}" srcOrd="0" destOrd="0" presId="urn:microsoft.com/office/officeart/2008/layout/HalfCircleOrganizationChart"/>
    <dgm:cxn modelId="{9B0497E4-019C-4A95-A3F3-8283165D5531}" type="presParOf" srcId="{408495D5-4A41-4C2E-B952-DAD59FD94723}" destId="{44008B3F-1736-43E3-B3D3-EF82DCE282EC}" srcOrd="1" destOrd="0" presId="urn:microsoft.com/office/officeart/2008/layout/HalfCircleOrganizationChart"/>
    <dgm:cxn modelId="{12C33A6D-0AC4-444C-A990-B03860934555}" type="presParOf" srcId="{408495D5-4A41-4C2E-B952-DAD59FD94723}" destId="{98ECE399-07DD-4B05-8A36-94C75E337A4B}" srcOrd="2" destOrd="0" presId="urn:microsoft.com/office/officeart/2008/layout/HalfCircleOrganizationChart"/>
    <dgm:cxn modelId="{A4C43B18-AFBC-4F3C-B791-007C0AC11284}" type="presParOf" srcId="{408495D5-4A41-4C2E-B952-DAD59FD94723}" destId="{2FC1FB37-8330-4CCA-A7C7-9A0BE2B87DEF}" srcOrd="3" destOrd="0" presId="urn:microsoft.com/office/officeart/2008/layout/HalfCircleOrganizationChart"/>
    <dgm:cxn modelId="{0C7F4A28-A228-464B-8BE9-A0063E34EC99}" type="presParOf" srcId="{A6B64534-BF53-4035-A195-8441753C3981}" destId="{EE3E3FC5-7835-4F34-BB59-75ED326CFC87}" srcOrd="1" destOrd="0" presId="urn:microsoft.com/office/officeart/2008/layout/HalfCircleOrganizationChart"/>
    <dgm:cxn modelId="{1CE5F8D5-18A9-4CC7-904E-EF0700EF6154}" type="presParOf" srcId="{A6B64534-BF53-4035-A195-8441753C3981}" destId="{0B660C75-8C8E-4A09-8EFC-BE6E939B3BBC}" srcOrd="2" destOrd="0" presId="urn:microsoft.com/office/officeart/2008/layout/HalfCircleOrganizationChart"/>
    <dgm:cxn modelId="{F9127B8E-4544-4ADF-A110-44AC7353239F}" type="presParOf" srcId="{66FD70C2-DBF3-446A-980A-40425B4CD2AF}" destId="{CA8AA934-CF04-473A-920D-2CB5F868B2E7}" srcOrd="2" destOrd="0" presId="urn:microsoft.com/office/officeart/2008/layout/HalfCircleOrganizationChart"/>
    <dgm:cxn modelId="{48827049-5701-4A07-BC5A-438C1A290D64}" type="presParOf" srcId="{66FD70C2-DBF3-446A-980A-40425B4CD2AF}" destId="{139C53E4-E7CB-46B9-B39F-A4DDD274FE96}" srcOrd="3" destOrd="0" presId="urn:microsoft.com/office/officeart/2008/layout/HalfCircleOrganizationChart"/>
    <dgm:cxn modelId="{110AD4C3-FF24-4E2D-BD2F-0738304E13F4}" type="presParOf" srcId="{139C53E4-E7CB-46B9-B39F-A4DDD274FE96}" destId="{2E6B5186-BB61-40D7-A7F2-57D679BCC176}" srcOrd="0" destOrd="0" presId="urn:microsoft.com/office/officeart/2008/layout/HalfCircleOrganizationChart"/>
    <dgm:cxn modelId="{8946BAB7-0963-4CAD-8FF7-434A1B816FD9}" type="presParOf" srcId="{2E6B5186-BB61-40D7-A7F2-57D679BCC176}" destId="{0EA68CE9-9C63-4A33-B9CB-D6F2C21FD72D}" srcOrd="0" destOrd="0" presId="urn:microsoft.com/office/officeart/2008/layout/HalfCircleOrganizationChart"/>
    <dgm:cxn modelId="{E4F72BDA-1FA4-4D4C-8F4A-E40ADE004C51}" type="presParOf" srcId="{2E6B5186-BB61-40D7-A7F2-57D679BCC176}" destId="{1121242E-59D9-4B35-80FF-BD62B8342D02}" srcOrd="1" destOrd="0" presId="urn:microsoft.com/office/officeart/2008/layout/HalfCircleOrganizationChart"/>
    <dgm:cxn modelId="{052C362B-BB71-4296-87F7-8996526B1887}" type="presParOf" srcId="{2E6B5186-BB61-40D7-A7F2-57D679BCC176}" destId="{B037DD4C-7642-4D99-8A47-9E4AFCB0322B}" srcOrd="2" destOrd="0" presId="urn:microsoft.com/office/officeart/2008/layout/HalfCircleOrganizationChart"/>
    <dgm:cxn modelId="{522C3FF2-3F57-44E8-82FD-38DE16C16FF2}" type="presParOf" srcId="{2E6B5186-BB61-40D7-A7F2-57D679BCC176}" destId="{8C2F6AFD-185B-465C-8D1C-482F7D4E9083}" srcOrd="3" destOrd="0" presId="urn:microsoft.com/office/officeart/2008/layout/HalfCircleOrganizationChart"/>
    <dgm:cxn modelId="{D4292ABB-3A10-4D86-A4BE-D93DD681E170}" type="presParOf" srcId="{139C53E4-E7CB-46B9-B39F-A4DDD274FE96}" destId="{16EB3168-A6F7-42E2-BF59-A5D453FE2A06}" srcOrd="1" destOrd="0" presId="urn:microsoft.com/office/officeart/2008/layout/HalfCircleOrganizationChart"/>
    <dgm:cxn modelId="{FA19C766-50BA-4AE7-95B1-41CE7D4FEA51}" type="presParOf" srcId="{139C53E4-E7CB-46B9-B39F-A4DDD274FE96}" destId="{430D17CE-579C-469E-A7B7-39BFEAB1B966}" srcOrd="2" destOrd="0" presId="urn:microsoft.com/office/officeart/2008/layout/HalfCircleOrganizationChart"/>
    <dgm:cxn modelId="{DDB682E1-77AE-45FD-A440-7D8439CE4DA4}" type="presParOf" srcId="{66FD70C2-DBF3-446A-980A-40425B4CD2AF}" destId="{E868CC2A-7E41-4D43-AD2D-C4659D16628C}" srcOrd="4" destOrd="0" presId="urn:microsoft.com/office/officeart/2008/layout/HalfCircleOrganizationChart"/>
    <dgm:cxn modelId="{5C15D436-DAD6-406F-830A-F78730CA16CD}" type="presParOf" srcId="{66FD70C2-DBF3-446A-980A-40425B4CD2AF}" destId="{1B255FCD-4353-4787-A830-8EB9B34BDB84}" srcOrd="5" destOrd="0" presId="urn:microsoft.com/office/officeart/2008/layout/HalfCircleOrganizationChart"/>
    <dgm:cxn modelId="{AAA4D136-F513-4931-A6DB-5AA171A6E95C}" type="presParOf" srcId="{1B255FCD-4353-4787-A830-8EB9B34BDB84}" destId="{0DB89F34-F633-4AEA-9859-0999EB4C5814}" srcOrd="0" destOrd="0" presId="urn:microsoft.com/office/officeart/2008/layout/HalfCircleOrganizationChart"/>
    <dgm:cxn modelId="{032FE104-5EA2-4A4F-BAEA-F708E783370E}" type="presParOf" srcId="{0DB89F34-F633-4AEA-9859-0999EB4C5814}" destId="{AF4DEF9C-30BA-49BF-AF94-DFCF3FC95C7D}" srcOrd="0" destOrd="0" presId="urn:microsoft.com/office/officeart/2008/layout/HalfCircleOrganizationChart"/>
    <dgm:cxn modelId="{335EA918-A034-4D30-8D2C-FFF7C05F999D}" type="presParOf" srcId="{0DB89F34-F633-4AEA-9859-0999EB4C5814}" destId="{2D051BFD-2894-4574-A8F0-1A0B73BC3B78}" srcOrd="1" destOrd="0" presId="urn:microsoft.com/office/officeart/2008/layout/HalfCircleOrganizationChart"/>
    <dgm:cxn modelId="{652F447A-B4ED-48C9-8D7E-7A97F1F0FF07}" type="presParOf" srcId="{0DB89F34-F633-4AEA-9859-0999EB4C5814}" destId="{A6CED736-6669-48DD-9675-9A86B1D94683}" srcOrd="2" destOrd="0" presId="urn:microsoft.com/office/officeart/2008/layout/HalfCircleOrganizationChart"/>
    <dgm:cxn modelId="{4A16D556-1265-4C46-856E-4C148EC7E560}" type="presParOf" srcId="{0DB89F34-F633-4AEA-9859-0999EB4C5814}" destId="{1E088822-C621-4139-990B-0AFC59B8ED6A}" srcOrd="3" destOrd="0" presId="urn:microsoft.com/office/officeart/2008/layout/HalfCircleOrganizationChart"/>
    <dgm:cxn modelId="{8D371494-61D9-4510-950B-EE954834B19F}" type="presParOf" srcId="{1B255FCD-4353-4787-A830-8EB9B34BDB84}" destId="{7F19D107-FCEC-4824-B053-7A9314DA6029}" srcOrd="1" destOrd="0" presId="urn:microsoft.com/office/officeart/2008/layout/HalfCircleOrganizationChart"/>
    <dgm:cxn modelId="{3448A0CA-8491-425E-A013-74C02DE80114}" type="presParOf" srcId="{1B255FCD-4353-4787-A830-8EB9B34BDB84}" destId="{04DDE341-166F-46B3-BD29-9C31F4B34252}" srcOrd="2" destOrd="0" presId="urn:microsoft.com/office/officeart/2008/layout/HalfCircleOrganizationChart"/>
    <dgm:cxn modelId="{FD1B6211-6091-480A-BF78-51A24EE08F01}" type="presParOf" srcId="{66FD70C2-DBF3-446A-980A-40425B4CD2AF}" destId="{A1717EC2-CB60-4C18-9313-EBCAD06B0DED}" srcOrd="6" destOrd="0" presId="urn:microsoft.com/office/officeart/2008/layout/HalfCircleOrganizationChart"/>
    <dgm:cxn modelId="{82B3B8C8-9CD5-4541-BFEB-85E0FFDA1721}" type="presParOf" srcId="{66FD70C2-DBF3-446A-980A-40425B4CD2AF}" destId="{A37B0A48-03B9-440F-947F-8BB85E08D987}" srcOrd="7" destOrd="0" presId="urn:microsoft.com/office/officeart/2008/layout/HalfCircleOrganizationChart"/>
    <dgm:cxn modelId="{237B8309-E69F-44D1-9AAE-6465AE8E46F2}" type="presParOf" srcId="{A37B0A48-03B9-440F-947F-8BB85E08D987}" destId="{34D1E2CF-14D2-42AC-89C9-ED4C4870FED8}" srcOrd="0" destOrd="0" presId="urn:microsoft.com/office/officeart/2008/layout/HalfCircleOrganizationChart"/>
    <dgm:cxn modelId="{FD5C90A2-82F3-4AF7-B0D4-545825122D29}" type="presParOf" srcId="{34D1E2CF-14D2-42AC-89C9-ED4C4870FED8}" destId="{B7F57C2B-A237-4597-9FF1-4F1EC983F202}" srcOrd="0" destOrd="0" presId="urn:microsoft.com/office/officeart/2008/layout/HalfCircleOrganizationChart"/>
    <dgm:cxn modelId="{4F632F89-D823-43A1-BFBB-C2FF29D13064}" type="presParOf" srcId="{34D1E2CF-14D2-42AC-89C9-ED4C4870FED8}" destId="{E69FAA35-0CE3-4798-9BEF-146E8F224477}" srcOrd="1" destOrd="0" presId="urn:microsoft.com/office/officeart/2008/layout/HalfCircleOrganizationChart"/>
    <dgm:cxn modelId="{CA1876EE-A9D9-4301-B03B-38824A41BB1D}" type="presParOf" srcId="{34D1E2CF-14D2-42AC-89C9-ED4C4870FED8}" destId="{A11DB5A1-D42B-494C-8DBF-E3206F08B900}" srcOrd="2" destOrd="0" presId="urn:microsoft.com/office/officeart/2008/layout/HalfCircleOrganizationChart"/>
    <dgm:cxn modelId="{851BBF9E-05E1-469E-800A-C00FD260BF54}" type="presParOf" srcId="{34D1E2CF-14D2-42AC-89C9-ED4C4870FED8}" destId="{E8F7CB64-E1AF-4DD9-8261-63DDABFA01B2}" srcOrd="3" destOrd="0" presId="urn:microsoft.com/office/officeart/2008/layout/HalfCircleOrganizationChart"/>
    <dgm:cxn modelId="{BC2B07E0-B7A1-4DF8-9740-76FE87A1F176}" type="presParOf" srcId="{A37B0A48-03B9-440F-947F-8BB85E08D987}" destId="{34F918EF-B6EA-47D6-85E6-FB5D732D4285}" srcOrd="1" destOrd="0" presId="urn:microsoft.com/office/officeart/2008/layout/HalfCircleOrganizationChart"/>
    <dgm:cxn modelId="{5735C3F2-964B-4642-A8D4-71220E81D68E}" type="presParOf" srcId="{A37B0A48-03B9-440F-947F-8BB85E08D987}" destId="{A077B6A6-BD6E-4118-A3FE-ACAA1FAB5EAE}" srcOrd="2" destOrd="0" presId="urn:microsoft.com/office/officeart/2008/layout/HalfCircleOrganizationChart"/>
    <dgm:cxn modelId="{8FBDD478-3C8A-429F-B203-4B8E0EAE7056}" type="presParOf" srcId="{66FD70C2-DBF3-446A-980A-40425B4CD2AF}" destId="{73C9E87B-B535-446E-AF40-8EED6D509E99}" srcOrd="8" destOrd="0" presId="urn:microsoft.com/office/officeart/2008/layout/HalfCircleOrganizationChart"/>
    <dgm:cxn modelId="{115FA18E-F212-4546-9E0B-29B6D8B425EA}" type="presParOf" srcId="{66FD70C2-DBF3-446A-980A-40425B4CD2AF}" destId="{30177E10-0AA6-499A-A140-928E0FCB90EB}" srcOrd="9" destOrd="0" presId="urn:microsoft.com/office/officeart/2008/layout/HalfCircleOrganizationChart"/>
    <dgm:cxn modelId="{D0BDF8EE-E381-4F47-ABC5-F4D3047FBA1C}" type="presParOf" srcId="{30177E10-0AA6-499A-A140-928E0FCB90EB}" destId="{48D6FFCC-DA72-4092-AB99-F36986652FB9}" srcOrd="0" destOrd="0" presId="urn:microsoft.com/office/officeart/2008/layout/HalfCircleOrganizationChart"/>
    <dgm:cxn modelId="{8E6E0125-EDD7-4972-B2E4-D657BA6027DD}" type="presParOf" srcId="{48D6FFCC-DA72-4092-AB99-F36986652FB9}" destId="{B50C6161-774C-4237-A1A2-145D688FBF80}" srcOrd="0" destOrd="0" presId="urn:microsoft.com/office/officeart/2008/layout/HalfCircleOrganizationChart"/>
    <dgm:cxn modelId="{7C99F23D-8DA2-43E7-9CC6-5C15F507E87E}" type="presParOf" srcId="{48D6FFCC-DA72-4092-AB99-F36986652FB9}" destId="{F8F37F7B-9E7C-4177-92BD-356AB3F829CC}" srcOrd="1" destOrd="0" presId="urn:microsoft.com/office/officeart/2008/layout/HalfCircleOrganizationChart"/>
    <dgm:cxn modelId="{E24E2E19-657E-423D-862A-F561EDC5A4FE}" type="presParOf" srcId="{48D6FFCC-DA72-4092-AB99-F36986652FB9}" destId="{3CA9664A-9DAB-4BC0-BDC7-B26F1BC689BF}" srcOrd="2" destOrd="0" presId="urn:microsoft.com/office/officeart/2008/layout/HalfCircleOrganizationChart"/>
    <dgm:cxn modelId="{D79BB255-EE88-4B35-B964-93F4BCFEA06A}" type="presParOf" srcId="{48D6FFCC-DA72-4092-AB99-F36986652FB9}" destId="{C6712D57-3007-4389-8415-4D7911FF9C32}" srcOrd="3" destOrd="0" presId="urn:microsoft.com/office/officeart/2008/layout/HalfCircleOrganizationChart"/>
    <dgm:cxn modelId="{A92597F7-5559-464D-A97D-064945C6C1C1}" type="presParOf" srcId="{30177E10-0AA6-499A-A140-928E0FCB90EB}" destId="{8A37CCD7-3E99-434D-916E-16CADAFFC473}" srcOrd="1" destOrd="0" presId="urn:microsoft.com/office/officeart/2008/layout/HalfCircleOrganizationChart"/>
    <dgm:cxn modelId="{063DDBC6-AA47-4A14-8895-2A3563E6A396}" type="presParOf" srcId="{30177E10-0AA6-499A-A140-928E0FCB90EB}" destId="{B225B842-D4F3-47DC-9644-4A98D52D168E}" srcOrd="2" destOrd="0" presId="urn:microsoft.com/office/officeart/2008/layout/HalfCircleOrganizationChart"/>
    <dgm:cxn modelId="{B58F83FA-16B8-46B5-86D3-34F0CB3028F3}" type="presParOf" srcId="{66FD70C2-DBF3-446A-980A-40425B4CD2AF}" destId="{F99388E6-C202-4393-A4C4-3256503A0CBD}" srcOrd="10" destOrd="0" presId="urn:microsoft.com/office/officeart/2008/layout/HalfCircleOrganizationChart"/>
    <dgm:cxn modelId="{97A3A414-E5E0-4BC8-81A8-1AA963A202F9}" type="presParOf" srcId="{66FD70C2-DBF3-446A-980A-40425B4CD2AF}" destId="{44B477B7-1FF1-413D-8B79-9858CB53BA82}" srcOrd="11" destOrd="0" presId="urn:microsoft.com/office/officeart/2008/layout/HalfCircleOrganizationChart"/>
    <dgm:cxn modelId="{DA0C8BDB-7472-46D1-8F04-09A53E223FA8}" type="presParOf" srcId="{44B477B7-1FF1-413D-8B79-9858CB53BA82}" destId="{FE747C3D-136B-4F35-BF13-B0A06D7E44D2}" srcOrd="0" destOrd="0" presId="urn:microsoft.com/office/officeart/2008/layout/HalfCircleOrganizationChart"/>
    <dgm:cxn modelId="{116E8B5D-A3DA-44FD-8680-20730E1B99D4}" type="presParOf" srcId="{FE747C3D-136B-4F35-BF13-B0A06D7E44D2}" destId="{76D3C7FA-BD0B-4256-AF6E-36872B89857B}" srcOrd="0" destOrd="0" presId="urn:microsoft.com/office/officeart/2008/layout/HalfCircleOrganizationChart"/>
    <dgm:cxn modelId="{93A42803-421F-414D-9F33-51D43D085E98}" type="presParOf" srcId="{FE747C3D-136B-4F35-BF13-B0A06D7E44D2}" destId="{A2A57593-4D5B-4605-9A7D-C128974C7FB7}" srcOrd="1" destOrd="0" presId="urn:microsoft.com/office/officeart/2008/layout/HalfCircleOrganizationChart"/>
    <dgm:cxn modelId="{DBD848C6-8E78-4E21-AE75-CC548BA1D120}" type="presParOf" srcId="{FE747C3D-136B-4F35-BF13-B0A06D7E44D2}" destId="{EB8B9977-DDD5-4485-9321-DAD1728BA209}" srcOrd="2" destOrd="0" presId="urn:microsoft.com/office/officeart/2008/layout/HalfCircleOrganizationChart"/>
    <dgm:cxn modelId="{E94CCA13-D4EE-4761-87AE-29BE43246456}" type="presParOf" srcId="{FE747C3D-136B-4F35-BF13-B0A06D7E44D2}" destId="{3FDE386D-50DE-46F0-B56B-2C65F5441877}" srcOrd="3" destOrd="0" presId="urn:microsoft.com/office/officeart/2008/layout/HalfCircleOrganizationChart"/>
    <dgm:cxn modelId="{CF56D5D4-7F48-4B9D-A45F-AE5B783F758F}" type="presParOf" srcId="{44B477B7-1FF1-413D-8B79-9858CB53BA82}" destId="{62F41B40-C2C4-483A-9D71-2FB516733DFD}" srcOrd="1" destOrd="0" presId="urn:microsoft.com/office/officeart/2008/layout/HalfCircleOrganizationChart"/>
    <dgm:cxn modelId="{0C1ADFBD-A473-45F5-832B-9B85758C1FB9}" type="presParOf" srcId="{44B477B7-1FF1-413D-8B79-9858CB53BA82}" destId="{952A48A2-FAFA-409D-BF9A-056300991FD5}" srcOrd="2" destOrd="0" presId="urn:microsoft.com/office/officeart/2008/layout/HalfCircleOrganizationChart"/>
    <dgm:cxn modelId="{7AC0D52A-57E1-459F-90E2-7480C7EF1280}" type="presParOf" srcId="{BD37CBD4-234E-4873-9091-0746B2B41E73}" destId="{D5EDEB1B-AFB8-4F3F-A105-CF3709606D28}" srcOrd="2" destOrd="0" presId="urn:microsoft.com/office/officeart/2008/layout/HalfCircleOrganizationChart"/>
    <dgm:cxn modelId="{43DD1085-E5D5-4F69-9604-C86B150E1C5C}" type="presParOf" srcId="{34281671-F0F6-49E3-91FF-1A67AA42DC34}" destId="{C6614673-4578-4819-AAD1-C6A9D892C223}" srcOrd="2" destOrd="0" presId="urn:microsoft.com/office/officeart/2008/layout/HalfCircleOrganizationChart"/>
    <dgm:cxn modelId="{9CE0DA4A-D2E6-4F84-9E1C-A972963BD25A}" type="presParOf" srcId="{79EA11C2-3CA9-40AC-B0E0-C80516121ADA}" destId="{FF4B7936-2CAC-4547-ABF7-EE951ADB5CC1}" srcOrd="4" destOrd="0" presId="urn:microsoft.com/office/officeart/2008/layout/HalfCircleOrganizationChart"/>
    <dgm:cxn modelId="{7597AAAF-A3FD-4589-BA8E-BEBA434F41E4}" type="presParOf" srcId="{79EA11C2-3CA9-40AC-B0E0-C80516121ADA}" destId="{094CB697-E6B9-4CE6-9781-D295E213A4F8}" srcOrd="5" destOrd="0" presId="urn:microsoft.com/office/officeart/2008/layout/HalfCircleOrganizationChart"/>
    <dgm:cxn modelId="{D9EEDE5B-28DB-48EE-9935-6B7FD87889DC}" type="presParOf" srcId="{094CB697-E6B9-4CE6-9781-D295E213A4F8}" destId="{4BAC3EAF-DAD5-4AC0-A09E-A93AEC355572}" srcOrd="0" destOrd="0" presId="urn:microsoft.com/office/officeart/2008/layout/HalfCircleOrganizationChart"/>
    <dgm:cxn modelId="{A139131E-149B-4723-A6FE-41DC6643540A}" type="presParOf" srcId="{4BAC3EAF-DAD5-4AC0-A09E-A93AEC355572}" destId="{0579E208-AE19-4950-837D-23652174999E}" srcOrd="0" destOrd="0" presId="urn:microsoft.com/office/officeart/2008/layout/HalfCircleOrganizationChart"/>
    <dgm:cxn modelId="{6FA842CA-753D-4E6A-9A12-D4C05DE82027}" type="presParOf" srcId="{4BAC3EAF-DAD5-4AC0-A09E-A93AEC355572}" destId="{5279C01A-B477-4399-A6E7-7FD34324933B}" srcOrd="1" destOrd="0" presId="urn:microsoft.com/office/officeart/2008/layout/HalfCircleOrganizationChart"/>
    <dgm:cxn modelId="{8B4DD0FF-A1A0-42D9-89CF-71CF385352A9}" type="presParOf" srcId="{4BAC3EAF-DAD5-4AC0-A09E-A93AEC355572}" destId="{D25BFCAC-4056-4E6A-B2CB-E6C6B47E4468}" srcOrd="2" destOrd="0" presId="urn:microsoft.com/office/officeart/2008/layout/HalfCircleOrganizationChart"/>
    <dgm:cxn modelId="{56127455-246F-4383-8961-636B06FB98D3}" type="presParOf" srcId="{4BAC3EAF-DAD5-4AC0-A09E-A93AEC355572}" destId="{4F042EBE-B20A-4124-A7BE-4970DBCF320A}" srcOrd="3" destOrd="0" presId="urn:microsoft.com/office/officeart/2008/layout/HalfCircleOrganizationChart"/>
    <dgm:cxn modelId="{2960A8D5-F287-4BF7-AB9B-79D9C44D843A}" type="presParOf" srcId="{094CB697-E6B9-4CE6-9781-D295E213A4F8}" destId="{DAA0A229-FB8C-442B-8339-82C2FA7FD33D}" srcOrd="1" destOrd="0" presId="urn:microsoft.com/office/officeart/2008/layout/HalfCircleOrganizationChart"/>
    <dgm:cxn modelId="{834D250B-A014-4ADD-968D-7C43A191EE35}" type="presParOf" srcId="{094CB697-E6B9-4CE6-9781-D295E213A4F8}" destId="{1F6A2C7E-B88A-4962-A5BD-2D432E58E083}" srcOrd="2" destOrd="0" presId="urn:microsoft.com/office/officeart/2008/layout/HalfCircleOrganizationChart"/>
    <dgm:cxn modelId="{C2FA8C56-AD18-4AEB-8FAD-DA786B6E31D7}" type="presParOf" srcId="{79EA11C2-3CA9-40AC-B0E0-C80516121ADA}" destId="{BD474166-5632-4511-9B8B-6B275372704E}" srcOrd="6" destOrd="0" presId="urn:microsoft.com/office/officeart/2008/layout/HalfCircleOrganizationChart"/>
    <dgm:cxn modelId="{D66D5237-AA66-4593-AB91-9FE1A02B01DB}" type="presParOf" srcId="{79EA11C2-3CA9-40AC-B0E0-C80516121ADA}" destId="{231A8C18-016D-4FF5-8E0A-99E69DE72237}" srcOrd="7" destOrd="0" presId="urn:microsoft.com/office/officeart/2008/layout/HalfCircleOrganizationChart"/>
    <dgm:cxn modelId="{E5194AD3-33A6-4191-9D38-3B1F97A17D0F}" type="presParOf" srcId="{231A8C18-016D-4FF5-8E0A-99E69DE72237}" destId="{3874D991-63D6-44A4-BB21-BD1DC4416B00}" srcOrd="0" destOrd="0" presId="urn:microsoft.com/office/officeart/2008/layout/HalfCircleOrganizationChart"/>
    <dgm:cxn modelId="{D654AC64-C28B-4FE6-BF83-0E428B9244A2}" type="presParOf" srcId="{3874D991-63D6-44A4-BB21-BD1DC4416B00}" destId="{227CD00C-C239-47B3-930B-2D7A44E337A7}" srcOrd="0" destOrd="0" presId="urn:microsoft.com/office/officeart/2008/layout/HalfCircleOrganizationChart"/>
    <dgm:cxn modelId="{D2876CF0-394F-4C48-BA73-CE103461BD6F}" type="presParOf" srcId="{3874D991-63D6-44A4-BB21-BD1DC4416B00}" destId="{5D528396-61A3-4FC1-B3E1-02C24FC58AE7}" srcOrd="1" destOrd="0" presId="urn:microsoft.com/office/officeart/2008/layout/HalfCircleOrganizationChart"/>
    <dgm:cxn modelId="{55FE384C-AD64-45F2-99AA-C3869D84A3F4}" type="presParOf" srcId="{3874D991-63D6-44A4-BB21-BD1DC4416B00}" destId="{30D3F0E2-60D6-434F-AA20-DF21D2E8DB77}" srcOrd="2" destOrd="0" presId="urn:microsoft.com/office/officeart/2008/layout/HalfCircleOrganizationChart"/>
    <dgm:cxn modelId="{E809658B-DA2C-4B24-9A46-A667584B9296}" type="presParOf" srcId="{3874D991-63D6-44A4-BB21-BD1DC4416B00}" destId="{1885C675-9B55-4FF3-B1A8-17341E442C3A}" srcOrd="3" destOrd="0" presId="urn:microsoft.com/office/officeart/2008/layout/HalfCircleOrganizationChart"/>
    <dgm:cxn modelId="{15556C9E-2A9E-4041-A512-5F591096E884}" type="presParOf" srcId="{231A8C18-016D-4FF5-8E0A-99E69DE72237}" destId="{2189271D-FCC4-49F9-84F9-392E3FFB234F}" srcOrd="1" destOrd="0" presId="urn:microsoft.com/office/officeart/2008/layout/HalfCircleOrganizationChart"/>
    <dgm:cxn modelId="{61433B4E-6B0F-490B-925A-E2E7115B6EC1}" type="presParOf" srcId="{2189271D-FCC4-49F9-84F9-392E3FFB234F}" destId="{5C27BF22-D9E7-40B1-B488-8EAC1B707A88}" srcOrd="0" destOrd="0" presId="urn:microsoft.com/office/officeart/2008/layout/HalfCircleOrganizationChart"/>
    <dgm:cxn modelId="{D1F11814-1659-4955-8783-720E91C66A09}" type="presParOf" srcId="{2189271D-FCC4-49F9-84F9-392E3FFB234F}" destId="{AF9EEF2F-1E32-4C59-B097-BB8611B40CEC}" srcOrd="1" destOrd="0" presId="urn:microsoft.com/office/officeart/2008/layout/HalfCircleOrganizationChart"/>
    <dgm:cxn modelId="{6854B6B7-C99E-4C75-8850-5CE756A6C4FC}" type="presParOf" srcId="{AF9EEF2F-1E32-4C59-B097-BB8611B40CEC}" destId="{A3B181EF-BF46-445F-ADA5-B3295348B0C7}" srcOrd="0" destOrd="0" presId="urn:microsoft.com/office/officeart/2008/layout/HalfCircleOrganizationChart"/>
    <dgm:cxn modelId="{AB7599E6-E96F-4190-B1F3-803113742B85}" type="presParOf" srcId="{A3B181EF-BF46-445F-ADA5-B3295348B0C7}" destId="{0124FCD3-C988-474A-87D9-A2FE1AA34729}" srcOrd="0" destOrd="0" presId="urn:microsoft.com/office/officeart/2008/layout/HalfCircleOrganizationChart"/>
    <dgm:cxn modelId="{28917332-F8F5-4C66-8E89-897663514368}" type="presParOf" srcId="{A3B181EF-BF46-445F-ADA5-B3295348B0C7}" destId="{A3FF1270-5A42-4668-9D5D-85FB06F8163C}" srcOrd="1" destOrd="0" presId="urn:microsoft.com/office/officeart/2008/layout/HalfCircleOrganizationChart"/>
    <dgm:cxn modelId="{BBEA0ABE-C72E-4E8F-BA4C-9F478B54236C}" type="presParOf" srcId="{A3B181EF-BF46-445F-ADA5-B3295348B0C7}" destId="{2C0243A9-4E10-4B77-9A82-BB8CC8BA4EEB}" srcOrd="2" destOrd="0" presId="urn:microsoft.com/office/officeart/2008/layout/HalfCircleOrganizationChart"/>
    <dgm:cxn modelId="{2438FDBD-DB5F-464E-8DC0-4B4AE5297977}" type="presParOf" srcId="{A3B181EF-BF46-445F-ADA5-B3295348B0C7}" destId="{E8EA8A22-0E5F-43EA-810F-A5FEE39B857F}" srcOrd="3" destOrd="0" presId="urn:microsoft.com/office/officeart/2008/layout/HalfCircleOrganizationChart"/>
    <dgm:cxn modelId="{3724B88C-3F9A-4242-9B5E-DADB63D25BF2}" type="presParOf" srcId="{AF9EEF2F-1E32-4C59-B097-BB8611B40CEC}" destId="{BAFE95D8-8A91-474C-9EEF-F2E25BED071B}" srcOrd="1" destOrd="0" presId="urn:microsoft.com/office/officeart/2008/layout/HalfCircleOrganizationChart"/>
    <dgm:cxn modelId="{17C4175F-21F4-4013-85F0-E9502A68BE59}" type="presParOf" srcId="{BAFE95D8-8A91-474C-9EEF-F2E25BED071B}" destId="{95E748F9-60B9-4740-AC6C-C769A0E57D42}" srcOrd="0" destOrd="0" presId="urn:microsoft.com/office/officeart/2008/layout/HalfCircleOrganizationChart"/>
    <dgm:cxn modelId="{5924381B-3F8A-420C-BDC4-D7699662165A}" type="presParOf" srcId="{BAFE95D8-8A91-474C-9EEF-F2E25BED071B}" destId="{0E884AC3-B49B-4E4D-AD76-12A943CE7CDD}" srcOrd="1" destOrd="0" presId="urn:microsoft.com/office/officeart/2008/layout/HalfCircleOrganizationChart"/>
    <dgm:cxn modelId="{77BC7925-8381-4E54-AC89-79CF6DD870F5}" type="presParOf" srcId="{0E884AC3-B49B-4E4D-AD76-12A943CE7CDD}" destId="{A5B4D651-2A3A-4C92-BA22-E53CF8D4BC84}" srcOrd="0" destOrd="0" presId="urn:microsoft.com/office/officeart/2008/layout/HalfCircleOrganizationChart"/>
    <dgm:cxn modelId="{14DD01BA-1C81-4413-A3AD-5A09EBA0F278}" type="presParOf" srcId="{A5B4D651-2A3A-4C92-BA22-E53CF8D4BC84}" destId="{7DF99F54-C88C-4F8C-92BE-2332A716B088}" srcOrd="0" destOrd="0" presId="urn:microsoft.com/office/officeart/2008/layout/HalfCircleOrganizationChart"/>
    <dgm:cxn modelId="{945F3483-80AF-44AF-8589-BD28558C56C6}" type="presParOf" srcId="{A5B4D651-2A3A-4C92-BA22-E53CF8D4BC84}" destId="{1C92AF9E-4BC8-42A3-8962-CD7633F41762}" srcOrd="1" destOrd="0" presId="urn:microsoft.com/office/officeart/2008/layout/HalfCircleOrganizationChart"/>
    <dgm:cxn modelId="{FDF9CE79-F314-490A-8E47-2D184B119256}" type="presParOf" srcId="{A5B4D651-2A3A-4C92-BA22-E53CF8D4BC84}" destId="{4CDA0A4E-756F-4E65-82AA-505B9BCAB9EF}" srcOrd="2" destOrd="0" presId="urn:microsoft.com/office/officeart/2008/layout/HalfCircleOrganizationChart"/>
    <dgm:cxn modelId="{3030ED5E-37F8-4080-973D-2BD5EF8646F2}" type="presParOf" srcId="{A5B4D651-2A3A-4C92-BA22-E53CF8D4BC84}" destId="{B06D1C7B-484D-48DD-8AB6-786FCB69682D}" srcOrd="3" destOrd="0" presId="urn:microsoft.com/office/officeart/2008/layout/HalfCircleOrganizationChart"/>
    <dgm:cxn modelId="{B8C388F8-CBFF-401D-8061-03D622B7B627}" type="presParOf" srcId="{0E884AC3-B49B-4E4D-AD76-12A943CE7CDD}" destId="{907B2AAE-824D-452D-9C14-F034A2AD2E23}" srcOrd="1" destOrd="0" presId="urn:microsoft.com/office/officeart/2008/layout/HalfCircleOrganizationChart"/>
    <dgm:cxn modelId="{1C862C30-E9B2-4C1E-8E65-E016DC6DDB80}" type="presParOf" srcId="{0E884AC3-B49B-4E4D-AD76-12A943CE7CDD}" destId="{CBB9A035-6ACA-402D-8FCB-F418465CA21B}" srcOrd="2" destOrd="0" presId="urn:microsoft.com/office/officeart/2008/layout/HalfCircleOrganizationChart"/>
    <dgm:cxn modelId="{FC623C16-AA33-4C08-B8BC-A86802613A0A}" type="presParOf" srcId="{AF9EEF2F-1E32-4C59-B097-BB8611B40CEC}" destId="{9506F649-3D94-4A96-960E-59C3AB5E83EA}" srcOrd="2" destOrd="0" presId="urn:microsoft.com/office/officeart/2008/layout/HalfCircleOrganizationChart"/>
    <dgm:cxn modelId="{15096428-02DB-4E98-95CC-B8BF128DA257}" type="presParOf" srcId="{231A8C18-016D-4FF5-8E0A-99E69DE72237}" destId="{FA0460C1-0756-47D7-BB58-76636887CDB1}" srcOrd="2" destOrd="0" presId="urn:microsoft.com/office/officeart/2008/layout/HalfCircleOrganizationChart"/>
    <dgm:cxn modelId="{C40725F9-09C2-4CA7-B523-D8122A3D7C07}" type="presParOf" srcId="{34DCCDEF-1F38-498C-B3A4-7897755DF122}" destId="{91197B6C-2CC6-4CDA-93FA-167ED4F09EC4}" srcOrd="2" destOrd="0" presId="urn:microsoft.com/office/officeart/2008/layout/HalfCircleOrganizationChart"/>
    <dgm:cxn modelId="{CFA975E3-AD46-45AB-9996-0D6BF8F63785}" type="presParOf" srcId="{91197B6C-2CC6-4CDA-93FA-167ED4F09EC4}" destId="{898E1C6E-2A59-40EE-BBCD-50111834AEBA}" srcOrd="0" destOrd="0" presId="urn:microsoft.com/office/officeart/2008/layout/HalfCircleOrganizationChart"/>
    <dgm:cxn modelId="{50BF36D8-0CEC-4B68-B328-6641357AE70B}" type="presParOf" srcId="{91197B6C-2CC6-4CDA-93FA-167ED4F09EC4}" destId="{29DB3870-EBEA-445B-B16B-C10219E6D93F}" srcOrd="1" destOrd="0" presId="urn:microsoft.com/office/officeart/2008/layout/HalfCircleOrganizationChart"/>
    <dgm:cxn modelId="{5A0710D3-2711-4CB9-A11A-6B9D584700FE}" type="presParOf" srcId="{29DB3870-EBEA-445B-B16B-C10219E6D93F}" destId="{B8E15760-1B7A-439A-AD37-D80367486F09}" srcOrd="0" destOrd="0" presId="urn:microsoft.com/office/officeart/2008/layout/HalfCircleOrganizationChart"/>
    <dgm:cxn modelId="{640F431C-8506-4298-9DB2-D43473D0558A}" type="presParOf" srcId="{B8E15760-1B7A-439A-AD37-D80367486F09}" destId="{A072F05E-B73B-4BAC-8726-49A0440431EB}" srcOrd="0" destOrd="0" presId="urn:microsoft.com/office/officeart/2008/layout/HalfCircleOrganizationChart"/>
    <dgm:cxn modelId="{B4D19B28-3D83-483C-8B18-AD7343FAA19A}" type="presParOf" srcId="{B8E15760-1B7A-439A-AD37-D80367486F09}" destId="{B6FBAB6F-795E-44D9-914C-143C9F28E060}" srcOrd="1" destOrd="0" presId="urn:microsoft.com/office/officeart/2008/layout/HalfCircleOrganizationChart"/>
    <dgm:cxn modelId="{503768C4-1DBD-47B0-848C-F5EA78B78C60}" type="presParOf" srcId="{B8E15760-1B7A-439A-AD37-D80367486F09}" destId="{DF6A99EB-AF8A-418E-879C-1DF2F12D1199}" srcOrd="2" destOrd="0" presId="urn:microsoft.com/office/officeart/2008/layout/HalfCircleOrganizationChart"/>
    <dgm:cxn modelId="{87994F64-5D97-4130-9E64-1C4D9AFA8185}" type="presParOf" srcId="{B8E15760-1B7A-439A-AD37-D80367486F09}" destId="{B74AAF7C-78BC-4AA4-92E5-8D73BEB7EC5C}" srcOrd="3" destOrd="0" presId="urn:microsoft.com/office/officeart/2008/layout/HalfCircleOrganizationChart"/>
    <dgm:cxn modelId="{EB223007-8EF2-4DD9-8956-45A10B1576E1}" type="presParOf" srcId="{29DB3870-EBEA-445B-B16B-C10219E6D93F}" destId="{642D0915-9760-4AAA-A515-663C3B9926A0}" srcOrd="1" destOrd="0" presId="urn:microsoft.com/office/officeart/2008/layout/HalfCircleOrganizationChart"/>
    <dgm:cxn modelId="{788935FA-59F1-4418-BF5F-39297A49D26D}" type="presParOf" srcId="{29DB3870-EBEA-445B-B16B-C10219E6D93F}" destId="{3A221F7B-51B5-4A76-9A8D-8B76F2F1F28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E1C6E-2A59-40EE-BBCD-50111834AEBA}">
      <dsp:nvSpPr>
        <dsp:cNvPr id="0" name=""/>
        <dsp:cNvSpPr/>
      </dsp:nvSpPr>
      <dsp:spPr>
        <a:xfrm>
          <a:off x="6752936" y="2266017"/>
          <a:ext cx="159456" cy="259033"/>
        </a:xfrm>
        <a:custGeom>
          <a:avLst/>
          <a:gdLst/>
          <a:ahLst/>
          <a:cxnLst/>
          <a:rect l="0" t="0" r="0" b="0"/>
          <a:pathLst>
            <a:path>
              <a:moveTo>
                <a:pt x="159456" y="0"/>
              </a:moveTo>
              <a:lnTo>
                <a:pt x="159456" y="259033"/>
              </a:lnTo>
              <a:lnTo>
                <a:pt x="0" y="2590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748F9-60B9-4740-AC6C-C769A0E57D42}">
      <dsp:nvSpPr>
        <dsp:cNvPr id="0" name=""/>
        <dsp:cNvSpPr/>
      </dsp:nvSpPr>
      <dsp:spPr>
        <a:xfrm>
          <a:off x="12361891" y="3462267"/>
          <a:ext cx="91440" cy="180708"/>
        </a:xfrm>
        <a:custGeom>
          <a:avLst/>
          <a:gdLst/>
          <a:ahLst/>
          <a:cxnLst/>
          <a:rect l="0" t="0" r="0" b="0"/>
          <a:pathLst>
            <a:path>
              <a:moveTo>
                <a:pt x="47058" y="0"/>
              </a:moveTo>
              <a:lnTo>
                <a:pt x="47058" y="132406"/>
              </a:lnTo>
              <a:lnTo>
                <a:pt x="45720" y="132406"/>
              </a:lnTo>
              <a:lnTo>
                <a:pt x="45720" y="1807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27BF22-D9E7-40B1-B488-8EAC1B707A88}">
      <dsp:nvSpPr>
        <dsp:cNvPr id="0" name=""/>
        <dsp:cNvSpPr/>
      </dsp:nvSpPr>
      <dsp:spPr>
        <a:xfrm>
          <a:off x="12362954" y="3095303"/>
          <a:ext cx="91440" cy="1369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652"/>
              </a:lnTo>
              <a:lnTo>
                <a:pt x="45996" y="88652"/>
              </a:lnTo>
              <a:lnTo>
                <a:pt x="45996" y="1369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74166-5632-4511-9B8B-6B275372704E}">
      <dsp:nvSpPr>
        <dsp:cNvPr id="0" name=""/>
        <dsp:cNvSpPr/>
      </dsp:nvSpPr>
      <dsp:spPr>
        <a:xfrm>
          <a:off x="6912392" y="2266017"/>
          <a:ext cx="5496281" cy="599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0974"/>
              </a:lnTo>
              <a:lnTo>
                <a:pt x="5496281" y="550974"/>
              </a:lnTo>
              <a:lnTo>
                <a:pt x="5496281" y="5992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B7936-2CAC-4547-ABF7-EE951ADB5CC1}">
      <dsp:nvSpPr>
        <dsp:cNvPr id="0" name=""/>
        <dsp:cNvSpPr/>
      </dsp:nvSpPr>
      <dsp:spPr>
        <a:xfrm>
          <a:off x="6912392" y="2266017"/>
          <a:ext cx="3305421" cy="2631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840"/>
              </a:lnTo>
              <a:lnTo>
                <a:pt x="3305421" y="214840"/>
              </a:lnTo>
              <a:lnTo>
                <a:pt x="3305421" y="263142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388E6-C202-4393-A4C4-3256503A0CBD}">
      <dsp:nvSpPr>
        <dsp:cNvPr id="0" name=""/>
        <dsp:cNvSpPr/>
      </dsp:nvSpPr>
      <dsp:spPr>
        <a:xfrm>
          <a:off x="11618725" y="3831424"/>
          <a:ext cx="211608" cy="1771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1070"/>
              </a:lnTo>
              <a:lnTo>
                <a:pt x="211608" y="1771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9E87B-B535-446E-AF40-8EED6D509E99}">
      <dsp:nvSpPr>
        <dsp:cNvPr id="0" name=""/>
        <dsp:cNvSpPr/>
      </dsp:nvSpPr>
      <dsp:spPr>
        <a:xfrm>
          <a:off x="11618725" y="3831424"/>
          <a:ext cx="211608" cy="1444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4457"/>
              </a:lnTo>
              <a:lnTo>
                <a:pt x="211608" y="14444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17EC2-CB60-4C18-9313-EBCAD06B0DED}">
      <dsp:nvSpPr>
        <dsp:cNvPr id="0" name=""/>
        <dsp:cNvSpPr/>
      </dsp:nvSpPr>
      <dsp:spPr>
        <a:xfrm>
          <a:off x="11618725" y="3831424"/>
          <a:ext cx="211608" cy="111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844"/>
              </a:lnTo>
              <a:lnTo>
                <a:pt x="211608" y="1117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8CC2A-7E41-4D43-AD2D-C4659D16628C}">
      <dsp:nvSpPr>
        <dsp:cNvPr id="0" name=""/>
        <dsp:cNvSpPr/>
      </dsp:nvSpPr>
      <dsp:spPr>
        <a:xfrm>
          <a:off x="11618725" y="3831424"/>
          <a:ext cx="211608" cy="79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231"/>
              </a:lnTo>
              <a:lnTo>
                <a:pt x="211608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AA934-CF04-473A-920D-2CB5F868B2E7}">
      <dsp:nvSpPr>
        <dsp:cNvPr id="0" name=""/>
        <dsp:cNvSpPr/>
      </dsp:nvSpPr>
      <dsp:spPr>
        <a:xfrm>
          <a:off x="11618725" y="3831424"/>
          <a:ext cx="211608" cy="464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618"/>
              </a:lnTo>
              <a:lnTo>
                <a:pt x="211608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51CF0-B27E-4007-B70B-9B2C0260E57A}">
      <dsp:nvSpPr>
        <dsp:cNvPr id="0" name=""/>
        <dsp:cNvSpPr/>
      </dsp:nvSpPr>
      <dsp:spPr>
        <a:xfrm>
          <a:off x="11618725" y="3831424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5"/>
              </a:lnTo>
              <a:lnTo>
                <a:pt x="211608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4BA18-AFDA-4AA1-A082-B42D96A973B8}">
      <dsp:nvSpPr>
        <dsp:cNvPr id="0" name=""/>
        <dsp:cNvSpPr/>
      </dsp:nvSpPr>
      <dsp:spPr>
        <a:xfrm>
          <a:off x="9541742" y="3097301"/>
          <a:ext cx="2076983" cy="504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812"/>
              </a:lnTo>
              <a:lnTo>
                <a:pt x="2076983" y="455812"/>
              </a:lnTo>
              <a:lnTo>
                <a:pt x="2076983" y="5041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D5C371-8C0C-4E8F-8122-5BE33C468A84}">
      <dsp:nvSpPr>
        <dsp:cNvPr id="0" name=""/>
        <dsp:cNvSpPr/>
      </dsp:nvSpPr>
      <dsp:spPr>
        <a:xfrm>
          <a:off x="11062103" y="3831424"/>
          <a:ext cx="211608" cy="242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4297"/>
              </a:lnTo>
              <a:lnTo>
                <a:pt x="211608" y="24242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11F77-D8B4-4E36-BC63-B5978A585EE2}">
      <dsp:nvSpPr>
        <dsp:cNvPr id="0" name=""/>
        <dsp:cNvSpPr/>
      </dsp:nvSpPr>
      <dsp:spPr>
        <a:xfrm>
          <a:off x="11062103" y="3831424"/>
          <a:ext cx="211608" cy="2097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684"/>
              </a:lnTo>
              <a:lnTo>
                <a:pt x="211608" y="2097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58FC5-72A9-4D76-8E4C-29B6FCA7719B}">
      <dsp:nvSpPr>
        <dsp:cNvPr id="0" name=""/>
        <dsp:cNvSpPr/>
      </dsp:nvSpPr>
      <dsp:spPr>
        <a:xfrm>
          <a:off x="11062103" y="3831424"/>
          <a:ext cx="211608" cy="1771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1070"/>
              </a:lnTo>
              <a:lnTo>
                <a:pt x="211608" y="1771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B47FAA-02B1-4EF1-82DA-953E6DB7DFDE}">
      <dsp:nvSpPr>
        <dsp:cNvPr id="0" name=""/>
        <dsp:cNvSpPr/>
      </dsp:nvSpPr>
      <dsp:spPr>
        <a:xfrm>
          <a:off x="11062103" y="3831424"/>
          <a:ext cx="211608" cy="1444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4457"/>
              </a:lnTo>
              <a:lnTo>
                <a:pt x="211608" y="14444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44C53-1CCC-45D3-B7AB-2DFDF1D7C794}">
      <dsp:nvSpPr>
        <dsp:cNvPr id="0" name=""/>
        <dsp:cNvSpPr/>
      </dsp:nvSpPr>
      <dsp:spPr>
        <a:xfrm>
          <a:off x="11062103" y="3831424"/>
          <a:ext cx="211608" cy="111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844"/>
              </a:lnTo>
              <a:lnTo>
                <a:pt x="211608" y="1117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08BFC1-B9BF-4C43-A664-B641B494891B}">
      <dsp:nvSpPr>
        <dsp:cNvPr id="0" name=""/>
        <dsp:cNvSpPr/>
      </dsp:nvSpPr>
      <dsp:spPr>
        <a:xfrm>
          <a:off x="11062103" y="3831424"/>
          <a:ext cx="211608" cy="79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231"/>
              </a:lnTo>
              <a:lnTo>
                <a:pt x="211608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951E4-35CB-4C81-BE3F-0405AB0B119A}">
      <dsp:nvSpPr>
        <dsp:cNvPr id="0" name=""/>
        <dsp:cNvSpPr/>
      </dsp:nvSpPr>
      <dsp:spPr>
        <a:xfrm>
          <a:off x="11062103" y="3831424"/>
          <a:ext cx="211608" cy="464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618"/>
              </a:lnTo>
              <a:lnTo>
                <a:pt x="211608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E9A16-CA84-4037-8ABA-B980C3978FFD}">
      <dsp:nvSpPr>
        <dsp:cNvPr id="0" name=""/>
        <dsp:cNvSpPr/>
      </dsp:nvSpPr>
      <dsp:spPr>
        <a:xfrm>
          <a:off x="11062103" y="3831424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5"/>
              </a:lnTo>
              <a:lnTo>
                <a:pt x="211608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14F1C-322D-45B1-9956-C18C1B5217CC}">
      <dsp:nvSpPr>
        <dsp:cNvPr id="0" name=""/>
        <dsp:cNvSpPr/>
      </dsp:nvSpPr>
      <dsp:spPr>
        <a:xfrm>
          <a:off x="9541742" y="3097301"/>
          <a:ext cx="1520360" cy="504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812"/>
              </a:lnTo>
              <a:lnTo>
                <a:pt x="1520360" y="455812"/>
              </a:lnTo>
              <a:lnTo>
                <a:pt x="1520360" y="5041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31F15-0EEF-4ED1-AE18-4FA6FDA3B127}">
      <dsp:nvSpPr>
        <dsp:cNvPr id="0" name=""/>
        <dsp:cNvSpPr/>
      </dsp:nvSpPr>
      <dsp:spPr>
        <a:xfrm>
          <a:off x="10505481" y="3831424"/>
          <a:ext cx="211608" cy="79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231"/>
              </a:lnTo>
              <a:lnTo>
                <a:pt x="211608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4AA84-33AA-4C56-9361-69A9C9A9B299}">
      <dsp:nvSpPr>
        <dsp:cNvPr id="0" name=""/>
        <dsp:cNvSpPr/>
      </dsp:nvSpPr>
      <dsp:spPr>
        <a:xfrm>
          <a:off x="10505481" y="3831424"/>
          <a:ext cx="211608" cy="464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618"/>
              </a:lnTo>
              <a:lnTo>
                <a:pt x="211608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A2775-E253-4F16-AD58-59D96D929DA0}">
      <dsp:nvSpPr>
        <dsp:cNvPr id="0" name=""/>
        <dsp:cNvSpPr/>
      </dsp:nvSpPr>
      <dsp:spPr>
        <a:xfrm>
          <a:off x="10505481" y="3831424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5"/>
              </a:lnTo>
              <a:lnTo>
                <a:pt x="211608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A3E3B-BA36-4608-9FC3-2CD50066362C}">
      <dsp:nvSpPr>
        <dsp:cNvPr id="0" name=""/>
        <dsp:cNvSpPr/>
      </dsp:nvSpPr>
      <dsp:spPr>
        <a:xfrm>
          <a:off x="9541742" y="3097301"/>
          <a:ext cx="963738" cy="504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812"/>
              </a:lnTo>
              <a:lnTo>
                <a:pt x="963738" y="455812"/>
              </a:lnTo>
              <a:lnTo>
                <a:pt x="963738" y="5041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F7F70-9864-4CD7-A40F-E504DA85E399}">
      <dsp:nvSpPr>
        <dsp:cNvPr id="0" name=""/>
        <dsp:cNvSpPr/>
      </dsp:nvSpPr>
      <dsp:spPr>
        <a:xfrm>
          <a:off x="9948859" y="3831424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5"/>
              </a:lnTo>
              <a:lnTo>
                <a:pt x="211608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4952D-D842-4A0B-82A9-2E1C86DA36C1}">
      <dsp:nvSpPr>
        <dsp:cNvPr id="0" name=""/>
        <dsp:cNvSpPr/>
      </dsp:nvSpPr>
      <dsp:spPr>
        <a:xfrm>
          <a:off x="9541742" y="3097301"/>
          <a:ext cx="407116" cy="504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812"/>
              </a:lnTo>
              <a:lnTo>
                <a:pt x="407116" y="455812"/>
              </a:lnTo>
              <a:lnTo>
                <a:pt x="407116" y="5041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7BCB7-2A8D-4A1D-ABBA-7BA45624F911}">
      <dsp:nvSpPr>
        <dsp:cNvPr id="0" name=""/>
        <dsp:cNvSpPr/>
      </dsp:nvSpPr>
      <dsp:spPr>
        <a:xfrm>
          <a:off x="9691248" y="4158037"/>
          <a:ext cx="211608" cy="464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618"/>
              </a:lnTo>
              <a:lnTo>
                <a:pt x="211608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2969E-473F-4C50-89B4-40A282E702D5}">
      <dsp:nvSpPr>
        <dsp:cNvPr id="0" name=""/>
        <dsp:cNvSpPr/>
      </dsp:nvSpPr>
      <dsp:spPr>
        <a:xfrm>
          <a:off x="9691248" y="4158037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5"/>
              </a:lnTo>
              <a:lnTo>
                <a:pt x="211608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09721-38C3-4029-ADFE-90CE3BC835F9}">
      <dsp:nvSpPr>
        <dsp:cNvPr id="0" name=""/>
        <dsp:cNvSpPr/>
      </dsp:nvSpPr>
      <dsp:spPr>
        <a:xfrm>
          <a:off x="7464759" y="3831424"/>
          <a:ext cx="2226489" cy="9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"/>
              </a:lnTo>
              <a:lnTo>
                <a:pt x="2226489" y="48301"/>
              </a:lnTo>
              <a:lnTo>
                <a:pt x="2226489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19C12-B64B-4D56-94D5-141EEEBB05C2}">
      <dsp:nvSpPr>
        <dsp:cNvPr id="0" name=""/>
        <dsp:cNvSpPr/>
      </dsp:nvSpPr>
      <dsp:spPr>
        <a:xfrm>
          <a:off x="7464759" y="3831424"/>
          <a:ext cx="1669866" cy="9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"/>
              </a:lnTo>
              <a:lnTo>
                <a:pt x="1669866" y="48301"/>
              </a:lnTo>
              <a:lnTo>
                <a:pt x="1669866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53DC96-0611-496E-A56E-7FC23BCDB980}">
      <dsp:nvSpPr>
        <dsp:cNvPr id="0" name=""/>
        <dsp:cNvSpPr/>
      </dsp:nvSpPr>
      <dsp:spPr>
        <a:xfrm>
          <a:off x="7464759" y="3831424"/>
          <a:ext cx="1113244" cy="9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"/>
              </a:lnTo>
              <a:lnTo>
                <a:pt x="1113244" y="48301"/>
              </a:lnTo>
              <a:lnTo>
                <a:pt x="1113244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F075C-840A-46FF-9B79-59D0150FACF7}">
      <dsp:nvSpPr>
        <dsp:cNvPr id="0" name=""/>
        <dsp:cNvSpPr/>
      </dsp:nvSpPr>
      <dsp:spPr>
        <a:xfrm>
          <a:off x="7464759" y="3831424"/>
          <a:ext cx="556622" cy="9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"/>
              </a:lnTo>
              <a:lnTo>
                <a:pt x="556622" y="48301"/>
              </a:lnTo>
              <a:lnTo>
                <a:pt x="556622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957F9-26B6-40CE-80BC-BE821B237DFA}">
      <dsp:nvSpPr>
        <dsp:cNvPr id="0" name=""/>
        <dsp:cNvSpPr/>
      </dsp:nvSpPr>
      <dsp:spPr>
        <a:xfrm>
          <a:off x="7419039" y="3831424"/>
          <a:ext cx="91440" cy="96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B7080-89C6-474B-929A-CB236B5159CE}">
      <dsp:nvSpPr>
        <dsp:cNvPr id="0" name=""/>
        <dsp:cNvSpPr/>
      </dsp:nvSpPr>
      <dsp:spPr>
        <a:xfrm>
          <a:off x="6908137" y="3831424"/>
          <a:ext cx="556622" cy="96603"/>
        </a:xfrm>
        <a:custGeom>
          <a:avLst/>
          <a:gdLst/>
          <a:ahLst/>
          <a:cxnLst/>
          <a:rect l="0" t="0" r="0" b="0"/>
          <a:pathLst>
            <a:path>
              <a:moveTo>
                <a:pt x="556622" y="0"/>
              </a:moveTo>
              <a:lnTo>
                <a:pt x="556622" y="48301"/>
              </a:lnTo>
              <a:lnTo>
                <a:pt x="0" y="48301"/>
              </a:lnTo>
              <a:lnTo>
                <a:pt x="0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EF8AA9-D413-4FFF-90FE-2F8CBAE02C3D}">
      <dsp:nvSpPr>
        <dsp:cNvPr id="0" name=""/>
        <dsp:cNvSpPr/>
      </dsp:nvSpPr>
      <dsp:spPr>
        <a:xfrm>
          <a:off x="6351514" y="3831424"/>
          <a:ext cx="1113244" cy="96603"/>
        </a:xfrm>
        <a:custGeom>
          <a:avLst/>
          <a:gdLst/>
          <a:ahLst/>
          <a:cxnLst/>
          <a:rect l="0" t="0" r="0" b="0"/>
          <a:pathLst>
            <a:path>
              <a:moveTo>
                <a:pt x="1113244" y="0"/>
              </a:moveTo>
              <a:lnTo>
                <a:pt x="1113244" y="48301"/>
              </a:lnTo>
              <a:lnTo>
                <a:pt x="0" y="48301"/>
              </a:lnTo>
              <a:lnTo>
                <a:pt x="0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68189-2FAE-455C-B221-A913889A457F}">
      <dsp:nvSpPr>
        <dsp:cNvPr id="0" name=""/>
        <dsp:cNvSpPr/>
      </dsp:nvSpPr>
      <dsp:spPr>
        <a:xfrm>
          <a:off x="5794892" y="3831424"/>
          <a:ext cx="1669866" cy="96603"/>
        </a:xfrm>
        <a:custGeom>
          <a:avLst/>
          <a:gdLst/>
          <a:ahLst/>
          <a:cxnLst/>
          <a:rect l="0" t="0" r="0" b="0"/>
          <a:pathLst>
            <a:path>
              <a:moveTo>
                <a:pt x="1669866" y="0"/>
              </a:moveTo>
              <a:lnTo>
                <a:pt x="1669866" y="48301"/>
              </a:lnTo>
              <a:lnTo>
                <a:pt x="0" y="48301"/>
              </a:lnTo>
              <a:lnTo>
                <a:pt x="0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6FF01-A9F9-495E-8A70-E4015D10877B}">
      <dsp:nvSpPr>
        <dsp:cNvPr id="0" name=""/>
        <dsp:cNvSpPr/>
      </dsp:nvSpPr>
      <dsp:spPr>
        <a:xfrm>
          <a:off x="5238270" y="3831424"/>
          <a:ext cx="2226489" cy="96603"/>
        </a:xfrm>
        <a:custGeom>
          <a:avLst/>
          <a:gdLst/>
          <a:ahLst/>
          <a:cxnLst/>
          <a:rect l="0" t="0" r="0" b="0"/>
          <a:pathLst>
            <a:path>
              <a:moveTo>
                <a:pt x="2226489" y="0"/>
              </a:moveTo>
              <a:lnTo>
                <a:pt x="2226489" y="48301"/>
              </a:lnTo>
              <a:lnTo>
                <a:pt x="0" y="48301"/>
              </a:lnTo>
              <a:lnTo>
                <a:pt x="0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DEC85-48C3-41ED-8F0E-9397D55DF54C}">
      <dsp:nvSpPr>
        <dsp:cNvPr id="0" name=""/>
        <dsp:cNvSpPr/>
      </dsp:nvSpPr>
      <dsp:spPr>
        <a:xfrm>
          <a:off x="7464759" y="3097301"/>
          <a:ext cx="2076983" cy="504113"/>
        </a:xfrm>
        <a:custGeom>
          <a:avLst/>
          <a:gdLst/>
          <a:ahLst/>
          <a:cxnLst/>
          <a:rect l="0" t="0" r="0" b="0"/>
          <a:pathLst>
            <a:path>
              <a:moveTo>
                <a:pt x="2076983" y="0"/>
              </a:moveTo>
              <a:lnTo>
                <a:pt x="2076983" y="455812"/>
              </a:lnTo>
              <a:lnTo>
                <a:pt x="0" y="455812"/>
              </a:lnTo>
              <a:lnTo>
                <a:pt x="0" y="5041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D889D-F4A3-4C77-99E6-7348AC7C975E}">
      <dsp:nvSpPr>
        <dsp:cNvPr id="0" name=""/>
        <dsp:cNvSpPr/>
      </dsp:nvSpPr>
      <dsp:spPr>
        <a:xfrm>
          <a:off x="6912392" y="2266017"/>
          <a:ext cx="2629350" cy="601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972"/>
              </a:lnTo>
              <a:lnTo>
                <a:pt x="2629350" y="552972"/>
              </a:lnTo>
              <a:lnTo>
                <a:pt x="2629350" y="601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73ECB-9F7B-4244-B273-DBAA8F293DFD}">
      <dsp:nvSpPr>
        <dsp:cNvPr id="0" name=""/>
        <dsp:cNvSpPr/>
      </dsp:nvSpPr>
      <dsp:spPr>
        <a:xfrm>
          <a:off x="2714820" y="3097324"/>
          <a:ext cx="1646226" cy="605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832"/>
              </a:lnTo>
              <a:lnTo>
                <a:pt x="1646226" y="556832"/>
              </a:lnTo>
              <a:lnTo>
                <a:pt x="1646226" y="6051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D61E0-E732-43DE-AACA-E0612E3DA1C1}">
      <dsp:nvSpPr>
        <dsp:cNvPr id="0" name=""/>
        <dsp:cNvSpPr/>
      </dsp:nvSpPr>
      <dsp:spPr>
        <a:xfrm>
          <a:off x="2022912" y="3931291"/>
          <a:ext cx="91440" cy="161174"/>
        </a:xfrm>
        <a:custGeom>
          <a:avLst/>
          <a:gdLst/>
          <a:ahLst/>
          <a:cxnLst/>
          <a:rect l="0" t="0" r="0" b="0"/>
          <a:pathLst>
            <a:path>
              <a:moveTo>
                <a:pt x="55430" y="0"/>
              </a:moveTo>
              <a:lnTo>
                <a:pt x="55430" y="161174"/>
              </a:lnTo>
              <a:lnTo>
                <a:pt x="45720" y="161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77381-C41A-4300-BFA6-21A79B122B12}">
      <dsp:nvSpPr>
        <dsp:cNvPr id="0" name=""/>
        <dsp:cNvSpPr/>
      </dsp:nvSpPr>
      <dsp:spPr>
        <a:xfrm>
          <a:off x="2078343" y="3097324"/>
          <a:ext cx="636476" cy="603957"/>
        </a:xfrm>
        <a:custGeom>
          <a:avLst/>
          <a:gdLst/>
          <a:ahLst/>
          <a:cxnLst/>
          <a:rect l="0" t="0" r="0" b="0"/>
          <a:pathLst>
            <a:path>
              <a:moveTo>
                <a:pt x="636476" y="0"/>
              </a:moveTo>
              <a:lnTo>
                <a:pt x="636476" y="555655"/>
              </a:lnTo>
              <a:lnTo>
                <a:pt x="0" y="555655"/>
              </a:lnTo>
              <a:lnTo>
                <a:pt x="0" y="6039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9190B-D2FE-4503-BA92-A8CBEE86954F}">
      <dsp:nvSpPr>
        <dsp:cNvPr id="0" name=""/>
        <dsp:cNvSpPr/>
      </dsp:nvSpPr>
      <dsp:spPr>
        <a:xfrm>
          <a:off x="3635106" y="3933841"/>
          <a:ext cx="196202" cy="138005"/>
        </a:xfrm>
        <a:custGeom>
          <a:avLst/>
          <a:gdLst/>
          <a:ahLst/>
          <a:cxnLst/>
          <a:rect l="0" t="0" r="0" b="0"/>
          <a:pathLst>
            <a:path>
              <a:moveTo>
                <a:pt x="196202" y="0"/>
              </a:moveTo>
              <a:lnTo>
                <a:pt x="196202" y="138005"/>
              </a:lnTo>
              <a:lnTo>
                <a:pt x="0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0758F-74C0-4E34-9D11-A6C64C70C172}">
      <dsp:nvSpPr>
        <dsp:cNvPr id="0" name=""/>
        <dsp:cNvSpPr/>
      </dsp:nvSpPr>
      <dsp:spPr>
        <a:xfrm>
          <a:off x="3614405" y="3933841"/>
          <a:ext cx="216903" cy="2055206"/>
        </a:xfrm>
        <a:custGeom>
          <a:avLst/>
          <a:gdLst/>
          <a:ahLst/>
          <a:cxnLst/>
          <a:rect l="0" t="0" r="0" b="0"/>
          <a:pathLst>
            <a:path>
              <a:moveTo>
                <a:pt x="216903" y="0"/>
              </a:moveTo>
              <a:lnTo>
                <a:pt x="216903" y="2055206"/>
              </a:lnTo>
              <a:lnTo>
                <a:pt x="0" y="20552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B53B0A-3B11-416B-8CE7-0E6CA50CBA58}">
      <dsp:nvSpPr>
        <dsp:cNvPr id="0" name=""/>
        <dsp:cNvSpPr/>
      </dsp:nvSpPr>
      <dsp:spPr>
        <a:xfrm>
          <a:off x="3614405" y="3933841"/>
          <a:ext cx="216903" cy="1751642"/>
        </a:xfrm>
        <a:custGeom>
          <a:avLst/>
          <a:gdLst/>
          <a:ahLst/>
          <a:cxnLst/>
          <a:rect l="0" t="0" r="0" b="0"/>
          <a:pathLst>
            <a:path>
              <a:moveTo>
                <a:pt x="216903" y="0"/>
              </a:moveTo>
              <a:lnTo>
                <a:pt x="216903" y="1751642"/>
              </a:lnTo>
              <a:lnTo>
                <a:pt x="0" y="17516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AA35EF-BBBE-4692-9C71-755C631E3448}">
      <dsp:nvSpPr>
        <dsp:cNvPr id="0" name=""/>
        <dsp:cNvSpPr/>
      </dsp:nvSpPr>
      <dsp:spPr>
        <a:xfrm>
          <a:off x="3614405" y="3933841"/>
          <a:ext cx="216903" cy="1444457"/>
        </a:xfrm>
        <a:custGeom>
          <a:avLst/>
          <a:gdLst/>
          <a:ahLst/>
          <a:cxnLst/>
          <a:rect l="0" t="0" r="0" b="0"/>
          <a:pathLst>
            <a:path>
              <a:moveTo>
                <a:pt x="216903" y="0"/>
              </a:moveTo>
              <a:lnTo>
                <a:pt x="216903" y="1444457"/>
              </a:lnTo>
              <a:lnTo>
                <a:pt x="0" y="14444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81918-1996-42D2-8811-B2D06B123E1C}">
      <dsp:nvSpPr>
        <dsp:cNvPr id="0" name=""/>
        <dsp:cNvSpPr/>
      </dsp:nvSpPr>
      <dsp:spPr>
        <a:xfrm>
          <a:off x="3614405" y="3933841"/>
          <a:ext cx="216903" cy="1117844"/>
        </a:xfrm>
        <a:custGeom>
          <a:avLst/>
          <a:gdLst/>
          <a:ahLst/>
          <a:cxnLst/>
          <a:rect l="0" t="0" r="0" b="0"/>
          <a:pathLst>
            <a:path>
              <a:moveTo>
                <a:pt x="216903" y="0"/>
              </a:moveTo>
              <a:lnTo>
                <a:pt x="216903" y="1117844"/>
              </a:lnTo>
              <a:lnTo>
                <a:pt x="0" y="1117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2F911-2E0D-4EAC-9CDF-641231247313}">
      <dsp:nvSpPr>
        <dsp:cNvPr id="0" name=""/>
        <dsp:cNvSpPr/>
      </dsp:nvSpPr>
      <dsp:spPr>
        <a:xfrm>
          <a:off x="3614405" y="3933841"/>
          <a:ext cx="216903" cy="791231"/>
        </a:xfrm>
        <a:custGeom>
          <a:avLst/>
          <a:gdLst/>
          <a:ahLst/>
          <a:cxnLst/>
          <a:rect l="0" t="0" r="0" b="0"/>
          <a:pathLst>
            <a:path>
              <a:moveTo>
                <a:pt x="216903" y="0"/>
              </a:moveTo>
              <a:lnTo>
                <a:pt x="216903" y="791231"/>
              </a:lnTo>
              <a:lnTo>
                <a:pt x="0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2C7DE-D3EB-4E9E-BE46-A441E2BE2964}">
      <dsp:nvSpPr>
        <dsp:cNvPr id="0" name=""/>
        <dsp:cNvSpPr/>
      </dsp:nvSpPr>
      <dsp:spPr>
        <a:xfrm>
          <a:off x="3614405" y="3933841"/>
          <a:ext cx="216903" cy="464618"/>
        </a:xfrm>
        <a:custGeom>
          <a:avLst/>
          <a:gdLst/>
          <a:ahLst/>
          <a:cxnLst/>
          <a:rect l="0" t="0" r="0" b="0"/>
          <a:pathLst>
            <a:path>
              <a:moveTo>
                <a:pt x="216903" y="0"/>
              </a:moveTo>
              <a:lnTo>
                <a:pt x="216903" y="464618"/>
              </a:lnTo>
              <a:lnTo>
                <a:pt x="0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C5911-3704-4D00-B668-B1EA3B1A2727}">
      <dsp:nvSpPr>
        <dsp:cNvPr id="0" name=""/>
        <dsp:cNvSpPr/>
      </dsp:nvSpPr>
      <dsp:spPr>
        <a:xfrm>
          <a:off x="2714820" y="3097324"/>
          <a:ext cx="1116487" cy="606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8205"/>
              </a:lnTo>
              <a:lnTo>
                <a:pt x="1116487" y="558205"/>
              </a:lnTo>
              <a:lnTo>
                <a:pt x="1116487" y="6065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52F02-857F-4159-BB17-104ADB7B39C0}">
      <dsp:nvSpPr>
        <dsp:cNvPr id="0" name=""/>
        <dsp:cNvSpPr/>
      </dsp:nvSpPr>
      <dsp:spPr>
        <a:xfrm>
          <a:off x="2779471" y="4260454"/>
          <a:ext cx="211608" cy="1459998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1459998"/>
              </a:lnTo>
              <a:lnTo>
                <a:pt x="0" y="14599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740BB-5A3D-4AEC-9018-5E88F2911A5A}">
      <dsp:nvSpPr>
        <dsp:cNvPr id="0" name=""/>
        <dsp:cNvSpPr/>
      </dsp:nvSpPr>
      <dsp:spPr>
        <a:xfrm>
          <a:off x="2779471" y="4260454"/>
          <a:ext cx="211608" cy="1117844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1117844"/>
              </a:lnTo>
              <a:lnTo>
                <a:pt x="0" y="1117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B34A9-B085-4961-B0C2-D9B18AC39C44}">
      <dsp:nvSpPr>
        <dsp:cNvPr id="0" name=""/>
        <dsp:cNvSpPr/>
      </dsp:nvSpPr>
      <dsp:spPr>
        <a:xfrm>
          <a:off x="2779471" y="4260454"/>
          <a:ext cx="211608" cy="791231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791231"/>
              </a:lnTo>
              <a:lnTo>
                <a:pt x="0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04915-1DDF-42DE-985E-F164D983EE6E}">
      <dsp:nvSpPr>
        <dsp:cNvPr id="0" name=""/>
        <dsp:cNvSpPr/>
      </dsp:nvSpPr>
      <dsp:spPr>
        <a:xfrm>
          <a:off x="2779471" y="4260454"/>
          <a:ext cx="211608" cy="464618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464618"/>
              </a:lnTo>
              <a:lnTo>
                <a:pt x="0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FF1E9-0F51-494B-9461-20B7C4212D77}">
      <dsp:nvSpPr>
        <dsp:cNvPr id="0" name=""/>
        <dsp:cNvSpPr/>
      </dsp:nvSpPr>
      <dsp:spPr>
        <a:xfrm>
          <a:off x="2779471" y="4260454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138005"/>
              </a:lnTo>
              <a:lnTo>
                <a:pt x="0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B773F-637C-4E81-9A06-6B31E323B00E}">
      <dsp:nvSpPr>
        <dsp:cNvPr id="0" name=""/>
        <dsp:cNvSpPr/>
      </dsp:nvSpPr>
      <dsp:spPr>
        <a:xfrm>
          <a:off x="2712769" y="3933841"/>
          <a:ext cx="278311" cy="9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"/>
              </a:lnTo>
              <a:lnTo>
                <a:pt x="278311" y="48301"/>
              </a:lnTo>
              <a:lnTo>
                <a:pt x="278311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1379A-37D8-40D4-A09C-18E9BA63E40B}">
      <dsp:nvSpPr>
        <dsp:cNvPr id="0" name=""/>
        <dsp:cNvSpPr/>
      </dsp:nvSpPr>
      <dsp:spPr>
        <a:xfrm>
          <a:off x="2222849" y="4260454"/>
          <a:ext cx="211608" cy="1437153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1437153"/>
              </a:lnTo>
              <a:lnTo>
                <a:pt x="0" y="14371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286C1-4918-4EBD-85E4-C74DFF7A0F89}">
      <dsp:nvSpPr>
        <dsp:cNvPr id="0" name=""/>
        <dsp:cNvSpPr/>
      </dsp:nvSpPr>
      <dsp:spPr>
        <a:xfrm>
          <a:off x="2222849" y="4260454"/>
          <a:ext cx="211608" cy="1117844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1117844"/>
              </a:lnTo>
              <a:lnTo>
                <a:pt x="0" y="1117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1C1EE-DC42-451E-8D57-EAAF10B736B9}">
      <dsp:nvSpPr>
        <dsp:cNvPr id="0" name=""/>
        <dsp:cNvSpPr/>
      </dsp:nvSpPr>
      <dsp:spPr>
        <a:xfrm>
          <a:off x="2222849" y="4260454"/>
          <a:ext cx="211608" cy="791231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791231"/>
              </a:lnTo>
              <a:lnTo>
                <a:pt x="0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D1ACE-D7E5-4C0B-AA98-E964C5543396}">
      <dsp:nvSpPr>
        <dsp:cNvPr id="0" name=""/>
        <dsp:cNvSpPr/>
      </dsp:nvSpPr>
      <dsp:spPr>
        <a:xfrm>
          <a:off x="2222849" y="4260454"/>
          <a:ext cx="211608" cy="464618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464618"/>
              </a:lnTo>
              <a:lnTo>
                <a:pt x="0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E9AC8-E991-4BF0-91DA-8EE181F8F732}">
      <dsp:nvSpPr>
        <dsp:cNvPr id="0" name=""/>
        <dsp:cNvSpPr/>
      </dsp:nvSpPr>
      <dsp:spPr>
        <a:xfrm>
          <a:off x="2222849" y="4260454"/>
          <a:ext cx="211608" cy="138005"/>
        </a:xfrm>
        <a:custGeom>
          <a:avLst/>
          <a:gdLst/>
          <a:ahLst/>
          <a:cxnLst/>
          <a:rect l="0" t="0" r="0" b="0"/>
          <a:pathLst>
            <a:path>
              <a:moveTo>
                <a:pt x="211608" y="0"/>
              </a:moveTo>
              <a:lnTo>
                <a:pt x="211608" y="138005"/>
              </a:lnTo>
              <a:lnTo>
                <a:pt x="0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B5420-B561-480E-A47A-D0491E83FC70}">
      <dsp:nvSpPr>
        <dsp:cNvPr id="0" name=""/>
        <dsp:cNvSpPr/>
      </dsp:nvSpPr>
      <dsp:spPr>
        <a:xfrm>
          <a:off x="2434457" y="3933841"/>
          <a:ext cx="278311" cy="96603"/>
        </a:xfrm>
        <a:custGeom>
          <a:avLst/>
          <a:gdLst/>
          <a:ahLst/>
          <a:cxnLst/>
          <a:rect l="0" t="0" r="0" b="0"/>
          <a:pathLst>
            <a:path>
              <a:moveTo>
                <a:pt x="278311" y="0"/>
              </a:moveTo>
              <a:lnTo>
                <a:pt x="278311" y="48301"/>
              </a:lnTo>
              <a:lnTo>
                <a:pt x="0" y="48301"/>
              </a:lnTo>
              <a:lnTo>
                <a:pt x="0" y="96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B75F4-DDE3-41F3-B57F-AD9332805A92}">
      <dsp:nvSpPr>
        <dsp:cNvPr id="0" name=""/>
        <dsp:cNvSpPr/>
      </dsp:nvSpPr>
      <dsp:spPr>
        <a:xfrm>
          <a:off x="2667049" y="3097324"/>
          <a:ext cx="91440" cy="606507"/>
        </a:xfrm>
        <a:custGeom>
          <a:avLst/>
          <a:gdLst/>
          <a:ahLst/>
          <a:cxnLst/>
          <a:rect l="0" t="0" r="0" b="0"/>
          <a:pathLst>
            <a:path>
              <a:moveTo>
                <a:pt x="47771" y="0"/>
              </a:moveTo>
              <a:lnTo>
                <a:pt x="47771" y="558205"/>
              </a:lnTo>
              <a:lnTo>
                <a:pt x="45720" y="558205"/>
              </a:lnTo>
              <a:lnTo>
                <a:pt x="45720" y="6065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9F27D-57DA-46B2-A52C-31D8067FBA97}">
      <dsp:nvSpPr>
        <dsp:cNvPr id="0" name=""/>
        <dsp:cNvSpPr/>
      </dsp:nvSpPr>
      <dsp:spPr>
        <a:xfrm>
          <a:off x="1109604" y="3933841"/>
          <a:ext cx="190907" cy="1117844"/>
        </a:xfrm>
        <a:custGeom>
          <a:avLst/>
          <a:gdLst/>
          <a:ahLst/>
          <a:cxnLst/>
          <a:rect l="0" t="0" r="0" b="0"/>
          <a:pathLst>
            <a:path>
              <a:moveTo>
                <a:pt x="190907" y="0"/>
              </a:moveTo>
              <a:lnTo>
                <a:pt x="190907" y="1117844"/>
              </a:lnTo>
              <a:lnTo>
                <a:pt x="0" y="1117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9934B-96F8-471F-8EB2-029DD5617F0C}">
      <dsp:nvSpPr>
        <dsp:cNvPr id="0" name=""/>
        <dsp:cNvSpPr/>
      </dsp:nvSpPr>
      <dsp:spPr>
        <a:xfrm>
          <a:off x="1300512" y="3933841"/>
          <a:ext cx="190907" cy="79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231"/>
              </a:lnTo>
              <a:lnTo>
                <a:pt x="190907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59478-E103-4A76-A9DB-29BADFA03BBB}">
      <dsp:nvSpPr>
        <dsp:cNvPr id="0" name=""/>
        <dsp:cNvSpPr/>
      </dsp:nvSpPr>
      <dsp:spPr>
        <a:xfrm>
          <a:off x="1109604" y="3933841"/>
          <a:ext cx="190907" cy="791231"/>
        </a:xfrm>
        <a:custGeom>
          <a:avLst/>
          <a:gdLst/>
          <a:ahLst/>
          <a:cxnLst/>
          <a:rect l="0" t="0" r="0" b="0"/>
          <a:pathLst>
            <a:path>
              <a:moveTo>
                <a:pt x="190907" y="0"/>
              </a:moveTo>
              <a:lnTo>
                <a:pt x="190907" y="791231"/>
              </a:lnTo>
              <a:lnTo>
                <a:pt x="0" y="791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34AA2-8AD3-41CF-8EDD-FD82C9902CDF}">
      <dsp:nvSpPr>
        <dsp:cNvPr id="0" name=""/>
        <dsp:cNvSpPr/>
      </dsp:nvSpPr>
      <dsp:spPr>
        <a:xfrm>
          <a:off x="1300512" y="3933841"/>
          <a:ext cx="190907" cy="464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618"/>
              </a:lnTo>
              <a:lnTo>
                <a:pt x="190907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550EF3-6A22-46A2-9633-EFFAD2D99328}">
      <dsp:nvSpPr>
        <dsp:cNvPr id="0" name=""/>
        <dsp:cNvSpPr/>
      </dsp:nvSpPr>
      <dsp:spPr>
        <a:xfrm>
          <a:off x="1109604" y="3933841"/>
          <a:ext cx="190907" cy="464618"/>
        </a:xfrm>
        <a:custGeom>
          <a:avLst/>
          <a:gdLst/>
          <a:ahLst/>
          <a:cxnLst/>
          <a:rect l="0" t="0" r="0" b="0"/>
          <a:pathLst>
            <a:path>
              <a:moveTo>
                <a:pt x="190907" y="0"/>
              </a:moveTo>
              <a:lnTo>
                <a:pt x="190907" y="464618"/>
              </a:lnTo>
              <a:lnTo>
                <a:pt x="0" y="46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DCF5B-A2F0-46A8-B67E-1CDA643C6A35}">
      <dsp:nvSpPr>
        <dsp:cNvPr id="0" name=""/>
        <dsp:cNvSpPr/>
      </dsp:nvSpPr>
      <dsp:spPr>
        <a:xfrm>
          <a:off x="1300512" y="3933841"/>
          <a:ext cx="190907" cy="13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5"/>
              </a:lnTo>
              <a:lnTo>
                <a:pt x="190907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7965E-6BC3-4BB4-8B96-BF46AF9C42EF}">
      <dsp:nvSpPr>
        <dsp:cNvPr id="0" name=""/>
        <dsp:cNvSpPr/>
      </dsp:nvSpPr>
      <dsp:spPr>
        <a:xfrm>
          <a:off x="1109604" y="3933841"/>
          <a:ext cx="190907" cy="138005"/>
        </a:xfrm>
        <a:custGeom>
          <a:avLst/>
          <a:gdLst/>
          <a:ahLst/>
          <a:cxnLst/>
          <a:rect l="0" t="0" r="0" b="0"/>
          <a:pathLst>
            <a:path>
              <a:moveTo>
                <a:pt x="190907" y="0"/>
              </a:moveTo>
              <a:lnTo>
                <a:pt x="190907" y="138005"/>
              </a:lnTo>
              <a:lnTo>
                <a:pt x="0" y="1380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872C5-7D15-4AE6-830D-75D059B6640A}">
      <dsp:nvSpPr>
        <dsp:cNvPr id="0" name=""/>
        <dsp:cNvSpPr/>
      </dsp:nvSpPr>
      <dsp:spPr>
        <a:xfrm>
          <a:off x="1300512" y="3097324"/>
          <a:ext cx="1414308" cy="606507"/>
        </a:xfrm>
        <a:custGeom>
          <a:avLst/>
          <a:gdLst/>
          <a:ahLst/>
          <a:cxnLst/>
          <a:rect l="0" t="0" r="0" b="0"/>
          <a:pathLst>
            <a:path>
              <a:moveTo>
                <a:pt x="1414308" y="0"/>
              </a:moveTo>
              <a:lnTo>
                <a:pt x="1414308" y="558205"/>
              </a:lnTo>
              <a:lnTo>
                <a:pt x="0" y="558205"/>
              </a:lnTo>
              <a:lnTo>
                <a:pt x="0" y="6065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50E9E-6ABC-4728-8640-06B5A8BF500E}">
      <dsp:nvSpPr>
        <dsp:cNvPr id="0" name=""/>
        <dsp:cNvSpPr/>
      </dsp:nvSpPr>
      <dsp:spPr>
        <a:xfrm>
          <a:off x="445666" y="3933841"/>
          <a:ext cx="226945" cy="1130716"/>
        </a:xfrm>
        <a:custGeom>
          <a:avLst/>
          <a:gdLst/>
          <a:ahLst/>
          <a:cxnLst/>
          <a:rect l="0" t="0" r="0" b="0"/>
          <a:pathLst>
            <a:path>
              <a:moveTo>
                <a:pt x="226945" y="0"/>
              </a:moveTo>
              <a:lnTo>
                <a:pt x="226945" y="1130716"/>
              </a:lnTo>
              <a:lnTo>
                <a:pt x="0" y="11307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E90A25-5E8F-451D-ABF7-5E8F73EFFD1D}">
      <dsp:nvSpPr>
        <dsp:cNvPr id="0" name=""/>
        <dsp:cNvSpPr/>
      </dsp:nvSpPr>
      <dsp:spPr>
        <a:xfrm>
          <a:off x="445666" y="3933841"/>
          <a:ext cx="226945" cy="804103"/>
        </a:xfrm>
        <a:custGeom>
          <a:avLst/>
          <a:gdLst/>
          <a:ahLst/>
          <a:cxnLst/>
          <a:rect l="0" t="0" r="0" b="0"/>
          <a:pathLst>
            <a:path>
              <a:moveTo>
                <a:pt x="226945" y="0"/>
              </a:moveTo>
              <a:lnTo>
                <a:pt x="226945" y="804103"/>
              </a:lnTo>
              <a:lnTo>
                <a:pt x="0" y="8041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E74AF-9EA2-4990-AAD8-6509F3A41E31}">
      <dsp:nvSpPr>
        <dsp:cNvPr id="0" name=""/>
        <dsp:cNvSpPr/>
      </dsp:nvSpPr>
      <dsp:spPr>
        <a:xfrm>
          <a:off x="445666" y="3933841"/>
          <a:ext cx="226945" cy="477490"/>
        </a:xfrm>
        <a:custGeom>
          <a:avLst/>
          <a:gdLst/>
          <a:ahLst/>
          <a:cxnLst/>
          <a:rect l="0" t="0" r="0" b="0"/>
          <a:pathLst>
            <a:path>
              <a:moveTo>
                <a:pt x="226945" y="0"/>
              </a:moveTo>
              <a:lnTo>
                <a:pt x="226945" y="477490"/>
              </a:lnTo>
              <a:lnTo>
                <a:pt x="0" y="4774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ED7CA-7215-4551-8256-6FB86FC530DA}">
      <dsp:nvSpPr>
        <dsp:cNvPr id="0" name=""/>
        <dsp:cNvSpPr/>
      </dsp:nvSpPr>
      <dsp:spPr>
        <a:xfrm>
          <a:off x="445666" y="3933841"/>
          <a:ext cx="226945" cy="150877"/>
        </a:xfrm>
        <a:custGeom>
          <a:avLst/>
          <a:gdLst/>
          <a:ahLst/>
          <a:cxnLst/>
          <a:rect l="0" t="0" r="0" b="0"/>
          <a:pathLst>
            <a:path>
              <a:moveTo>
                <a:pt x="226945" y="0"/>
              </a:moveTo>
              <a:lnTo>
                <a:pt x="226945" y="150877"/>
              </a:lnTo>
              <a:lnTo>
                <a:pt x="0" y="1508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492C5-55D1-47E4-A352-E067E4403455}">
      <dsp:nvSpPr>
        <dsp:cNvPr id="0" name=""/>
        <dsp:cNvSpPr/>
      </dsp:nvSpPr>
      <dsp:spPr>
        <a:xfrm>
          <a:off x="672612" y="3097324"/>
          <a:ext cx="2042208" cy="606507"/>
        </a:xfrm>
        <a:custGeom>
          <a:avLst/>
          <a:gdLst/>
          <a:ahLst/>
          <a:cxnLst/>
          <a:rect l="0" t="0" r="0" b="0"/>
          <a:pathLst>
            <a:path>
              <a:moveTo>
                <a:pt x="2042208" y="0"/>
              </a:moveTo>
              <a:lnTo>
                <a:pt x="2042208" y="558205"/>
              </a:lnTo>
              <a:lnTo>
                <a:pt x="0" y="558205"/>
              </a:lnTo>
              <a:lnTo>
                <a:pt x="0" y="6065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32E56-EDF8-4D9D-B402-19ABD962F91E}">
      <dsp:nvSpPr>
        <dsp:cNvPr id="0" name=""/>
        <dsp:cNvSpPr/>
      </dsp:nvSpPr>
      <dsp:spPr>
        <a:xfrm>
          <a:off x="2714820" y="2266017"/>
          <a:ext cx="4197571" cy="601297"/>
        </a:xfrm>
        <a:custGeom>
          <a:avLst/>
          <a:gdLst/>
          <a:ahLst/>
          <a:cxnLst/>
          <a:rect l="0" t="0" r="0" b="0"/>
          <a:pathLst>
            <a:path>
              <a:moveTo>
                <a:pt x="4197571" y="0"/>
              </a:moveTo>
              <a:lnTo>
                <a:pt x="4197571" y="552995"/>
              </a:lnTo>
              <a:lnTo>
                <a:pt x="0" y="552995"/>
              </a:lnTo>
              <a:lnTo>
                <a:pt x="0" y="6012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9E627-7592-4A80-91FC-9E510AE03153}">
      <dsp:nvSpPr>
        <dsp:cNvPr id="0" name=""/>
        <dsp:cNvSpPr/>
      </dsp:nvSpPr>
      <dsp:spPr>
        <a:xfrm>
          <a:off x="6797387" y="203600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10D0A-14D4-4A93-8207-A3DAC94CA0C0}">
      <dsp:nvSpPr>
        <dsp:cNvPr id="0" name=""/>
        <dsp:cNvSpPr/>
      </dsp:nvSpPr>
      <dsp:spPr>
        <a:xfrm>
          <a:off x="6797387" y="203600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BBBF2-8998-42E4-A092-C94E28D2E428}">
      <dsp:nvSpPr>
        <dsp:cNvPr id="0" name=""/>
        <dsp:cNvSpPr/>
      </dsp:nvSpPr>
      <dsp:spPr>
        <a:xfrm>
          <a:off x="6682383" y="207741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Chief Technology Officer</a:t>
          </a:r>
          <a:br>
            <a:rPr lang="en-GB" sz="500" kern="1200" dirty="0"/>
          </a:br>
          <a:r>
            <a:rPr lang="en-GB" sz="500" kern="1200" dirty="0"/>
            <a:t>(Band 9)</a:t>
          </a:r>
        </a:p>
      </dsp:txBody>
      <dsp:txXfrm>
        <a:off x="6682383" y="2077410"/>
        <a:ext cx="460018" cy="147205"/>
      </dsp:txXfrm>
    </dsp:sp>
    <dsp:sp modelId="{CE1E5BAA-2036-42C5-91C9-7D4EE46A4E05}">
      <dsp:nvSpPr>
        <dsp:cNvPr id="0" name=""/>
        <dsp:cNvSpPr/>
      </dsp:nvSpPr>
      <dsp:spPr>
        <a:xfrm>
          <a:off x="2599816" y="286731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46009-2EEF-41EC-BE13-5FF89C1E787C}">
      <dsp:nvSpPr>
        <dsp:cNvPr id="0" name=""/>
        <dsp:cNvSpPr/>
      </dsp:nvSpPr>
      <dsp:spPr>
        <a:xfrm>
          <a:off x="2599816" y="286731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778B2-F8EB-4589-B2FC-D93690917C15}">
      <dsp:nvSpPr>
        <dsp:cNvPr id="0" name=""/>
        <dsp:cNvSpPr/>
      </dsp:nvSpPr>
      <dsp:spPr>
        <a:xfrm>
          <a:off x="2484811" y="2908717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I.T. Applications</a:t>
          </a:r>
          <a:br>
            <a:rPr lang="en-GB" sz="500" kern="1200" dirty="0"/>
          </a:br>
          <a:r>
            <a:rPr lang="en-GB" sz="500" kern="1200" dirty="0"/>
            <a:t>(Band 8C)</a:t>
          </a:r>
        </a:p>
      </dsp:txBody>
      <dsp:txXfrm>
        <a:off x="2484811" y="2908717"/>
        <a:ext cx="460018" cy="147205"/>
      </dsp:txXfrm>
    </dsp:sp>
    <dsp:sp modelId="{563A179A-D019-4ECD-A2C0-B67769BA2A2E}">
      <dsp:nvSpPr>
        <dsp:cNvPr id="0" name=""/>
        <dsp:cNvSpPr/>
      </dsp:nvSpPr>
      <dsp:spPr>
        <a:xfrm>
          <a:off x="532045" y="3703832"/>
          <a:ext cx="281133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EAEAA-D89C-4C5C-9CDF-242F0D80413F}">
      <dsp:nvSpPr>
        <dsp:cNvPr id="0" name=""/>
        <dsp:cNvSpPr/>
      </dsp:nvSpPr>
      <dsp:spPr>
        <a:xfrm>
          <a:off x="532045" y="3703832"/>
          <a:ext cx="281133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AC13EA-9DDF-48A3-9257-31961E2A22CD}">
      <dsp:nvSpPr>
        <dsp:cNvPr id="0" name=""/>
        <dsp:cNvSpPr/>
      </dsp:nvSpPr>
      <dsp:spPr>
        <a:xfrm>
          <a:off x="391479" y="3745233"/>
          <a:ext cx="562266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b="0" i="0" kern="1200" dirty="0" err="1"/>
            <a:t>eCARE</a:t>
          </a:r>
          <a:r>
            <a:rPr lang="en-GB" sz="500" b="0" i="0" kern="1200" dirty="0"/>
            <a:t> Development Manager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391479" y="3745233"/>
        <a:ext cx="562266" cy="147205"/>
      </dsp:txXfrm>
    </dsp:sp>
    <dsp:sp modelId="{A0A29894-DDD5-4E90-BD30-04373AB5DEA7}">
      <dsp:nvSpPr>
        <dsp:cNvPr id="0" name=""/>
        <dsp:cNvSpPr/>
      </dsp:nvSpPr>
      <dsp:spPr>
        <a:xfrm>
          <a:off x="243258" y="4043316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200AC-8A3A-414A-9ED0-1665C3712649}">
      <dsp:nvSpPr>
        <dsp:cNvPr id="0" name=""/>
        <dsp:cNvSpPr/>
      </dsp:nvSpPr>
      <dsp:spPr>
        <a:xfrm>
          <a:off x="243258" y="4043316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31A03-E82E-4899-94B7-B1D5A39D2A5B}">
      <dsp:nvSpPr>
        <dsp:cNvPr id="0" name=""/>
        <dsp:cNvSpPr/>
      </dsp:nvSpPr>
      <dsp:spPr>
        <a:xfrm>
          <a:off x="128254" y="4084718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Project Manager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128254" y="4084718"/>
        <a:ext cx="460018" cy="147205"/>
      </dsp:txXfrm>
    </dsp:sp>
    <dsp:sp modelId="{64256E75-F674-4C76-B627-6DDDA8B92C51}">
      <dsp:nvSpPr>
        <dsp:cNvPr id="0" name=""/>
        <dsp:cNvSpPr/>
      </dsp:nvSpPr>
      <dsp:spPr>
        <a:xfrm>
          <a:off x="243258" y="4369930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D6D6B-FBC6-483A-8755-32AAF9807705}">
      <dsp:nvSpPr>
        <dsp:cNvPr id="0" name=""/>
        <dsp:cNvSpPr/>
      </dsp:nvSpPr>
      <dsp:spPr>
        <a:xfrm>
          <a:off x="243258" y="4369930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87C35-4E5E-4E06-9D52-24AD8A43784E}">
      <dsp:nvSpPr>
        <dsp:cNvPr id="0" name=""/>
        <dsp:cNvSpPr/>
      </dsp:nvSpPr>
      <dsp:spPr>
        <a:xfrm>
          <a:off x="128254" y="4411331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Development Senior Analyst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128254" y="4411331"/>
        <a:ext cx="460018" cy="147205"/>
      </dsp:txXfrm>
    </dsp:sp>
    <dsp:sp modelId="{5C7E9F84-713F-4B6A-9409-CF5424B618BF}">
      <dsp:nvSpPr>
        <dsp:cNvPr id="0" name=""/>
        <dsp:cNvSpPr/>
      </dsp:nvSpPr>
      <dsp:spPr>
        <a:xfrm>
          <a:off x="243258" y="4696543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C16F3-1B21-4102-9579-6B902AF10274}">
      <dsp:nvSpPr>
        <dsp:cNvPr id="0" name=""/>
        <dsp:cNvSpPr/>
      </dsp:nvSpPr>
      <dsp:spPr>
        <a:xfrm>
          <a:off x="243258" y="4696543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5F5BB-880F-4988-A9FD-207F9BC63CD7}">
      <dsp:nvSpPr>
        <dsp:cNvPr id="0" name=""/>
        <dsp:cNvSpPr/>
      </dsp:nvSpPr>
      <dsp:spPr>
        <a:xfrm>
          <a:off x="128254" y="4737944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Development Analyst 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128254" y="4737944"/>
        <a:ext cx="460018" cy="147205"/>
      </dsp:txXfrm>
    </dsp:sp>
    <dsp:sp modelId="{93FBD919-8E6D-4D1C-AE0F-6EB5F934A376}">
      <dsp:nvSpPr>
        <dsp:cNvPr id="0" name=""/>
        <dsp:cNvSpPr/>
      </dsp:nvSpPr>
      <dsp:spPr>
        <a:xfrm>
          <a:off x="243258" y="5023156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EC217-D8C4-4A97-8F0A-F609C3900891}">
      <dsp:nvSpPr>
        <dsp:cNvPr id="0" name=""/>
        <dsp:cNvSpPr/>
      </dsp:nvSpPr>
      <dsp:spPr>
        <a:xfrm>
          <a:off x="243258" y="5023156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D3FA1-659C-4092-95BB-AFDB7EC1A05A}">
      <dsp:nvSpPr>
        <dsp:cNvPr id="0" name=""/>
        <dsp:cNvSpPr/>
      </dsp:nvSpPr>
      <dsp:spPr>
        <a:xfrm>
          <a:off x="128254" y="5064557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Test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28254" y="5064557"/>
        <a:ext cx="460018" cy="147205"/>
      </dsp:txXfrm>
    </dsp:sp>
    <dsp:sp modelId="{DF9AB5DE-EBBD-4BD7-9308-7796233E708A}">
      <dsp:nvSpPr>
        <dsp:cNvPr id="0" name=""/>
        <dsp:cNvSpPr/>
      </dsp:nvSpPr>
      <dsp:spPr>
        <a:xfrm>
          <a:off x="1114561" y="3703832"/>
          <a:ext cx="371901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234B5-C133-44BB-AB10-08CF33003A23}">
      <dsp:nvSpPr>
        <dsp:cNvPr id="0" name=""/>
        <dsp:cNvSpPr/>
      </dsp:nvSpPr>
      <dsp:spPr>
        <a:xfrm>
          <a:off x="1114561" y="3703832"/>
          <a:ext cx="371901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CE92D-C720-4747-AEB6-FACCF397CE42}">
      <dsp:nvSpPr>
        <dsp:cNvPr id="0" name=""/>
        <dsp:cNvSpPr/>
      </dsp:nvSpPr>
      <dsp:spPr>
        <a:xfrm>
          <a:off x="928610" y="3745233"/>
          <a:ext cx="743803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Integration &amp; Development     Manager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928610" y="3745233"/>
        <a:ext cx="743803" cy="147205"/>
      </dsp:txXfrm>
    </dsp:sp>
    <dsp:sp modelId="{B167EF78-8993-439C-A1EF-C44B046220CE}">
      <dsp:nvSpPr>
        <dsp:cNvPr id="0" name=""/>
        <dsp:cNvSpPr/>
      </dsp:nvSpPr>
      <dsp:spPr>
        <a:xfrm>
          <a:off x="907196" y="403044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9500B-B82F-4168-908A-53BD254A439B}">
      <dsp:nvSpPr>
        <dsp:cNvPr id="0" name=""/>
        <dsp:cNvSpPr/>
      </dsp:nvSpPr>
      <dsp:spPr>
        <a:xfrm>
          <a:off x="907196" y="403044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7625C-299F-41FC-B055-DABC4C1BDBC2}">
      <dsp:nvSpPr>
        <dsp:cNvPr id="0" name=""/>
        <dsp:cNvSpPr/>
      </dsp:nvSpPr>
      <dsp:spPr>
        <a:xfrm>
          <a:off x="792192" y="407184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Senior IT Developer</a:t>
          </a:r>
          <a:br>
            <a:rPr lang="en-US" sz="500" kern="1200" dirty="0"/>
          </a:br>
          <a:r>
            <a:rPr lang="en-GB" sz="500" kern="1200" dirty="0"/>
            <a:t>(Band 7)</a:t>
          </a:r>
        </a:p>
      </dsp:txBody>
      <dsp:txXfrm>
        <a:off x="792192" y="4071846"/>
        <a:ext cx="460018" cy="147205"/>
      </dsp:txXfrm>
    </dsp:sp>
    <dsp:sp modelId="{33EC610A-9444-49F2-A77D-07F26B73CE62}">
      <dsp:nvSpPr>
        <dsp:cNvPr id="0" name=""/>
        <dsp:cNvSpPr/>
      </dsp:nvSpPr>
      <dsp:spPr>
        <a:xfrm>
          <a:off x="1463819" y="403044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FA024-E3A6-4DC0-A5A8-442FCD4A4FB6}">
      <dsp:nvSpPr>
        <dsp:cNvPr id="0" name=""/>
        <dsp:cNvSpPr/>
      </dsp:nvSpPr>
      <dsp:spPr>
        <a:xfrm>
          <a:off x="1463819" y="403044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E0B85-4856-4C7E-A62A-9455516943DD}">
      <dsp:nvSpPr>
        <dsp:cNvPr id="0" name=""/>
        <dsp:cNvSpPr/>
      </dsp:nvSpPr>
      <dsp:spPr>
        <a:xfrm>
          <a:off x="1348814" y="407184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Integration Analyst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1348814" y="4071846"/>
        <a:ext cx="460018" cy="147205"/>
      </dsp:txXfrm>
    </dsp:sp>
    <dsp:sp modelId="{11712562-EF59-444E-8508-7605CEB146D8}">
      <dsp:nvSpPr>
        <dsp:cNvPr id="0" name=""/>
        <dsp:cNvSpPr/>
      </dsp:nvSpPr>
      <dsp:spPr>
        <a:xfrm>
          <a:off x="907196" y="43570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C0402-FE3F-4D6C-A56F-1071E16E8A0B}">
      <dsp:nvSpPr>
        <dsp:cNvPr id="0" name=""/>
        <dsp:cNvSpPr/>
      </dsp:nvSpPr>
      <dsp:spPr>
        <a:xfrm>
          <a:off x="907196" y="43570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6380F-1BE7-4560-B18D-3FAD16325F5D}">
      <dsp:nvSpPr>
        <dsp:cNvPr id="0" name=""/>
        <dsp:cNvSpPr/>
      </dsp:nvSpPr>
      <dsp:spPr>
        <a:xfrm>
          <a:off x="792192" y="439846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Developer</a:t>
          </a:r>
          <a:br>
            <a:rPr lang="en-US" sz="500" kern="1200" dirty="0"/>
          </a:br>
          <a:r>
            <a:rPr lang="en-US" sz="500" kern="1200" dirty="0"/>
            <a:t>(</a:t>
          </a:r>
          <a:r>
            <a:rPr lang="en-GB" sz="500" kern="1200" dirty="0"/>
            <a:t>Band 6)</a:t>
          </a:r>
        </a:p>
      </dsp:txBody>
      <dsp:txXfrm>
        <a:off x="792192" y="4398460"/>
        <a:ext cx="460018" cy="147205"/>
      </dsp:txXfrm>
    </dsp:sp>
    <dsp:sp modelId="{E787F23B-9E19-4B03-B177-EC929647C77E}">
      <dsp:nvSpPr>
        <dsp:cNvPr id="0" name=""/>
        <dsp:cNvSpPr/>
      </dsp:nvSpPr>
      <dsp:spPr>
        <a:xfrm>
          <a:off x="1463819" y="43570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78C4F-5B1D-487F-B39A-501967D02BDD}">
      <dsp:nvSpPr>
        <dsp:cNvPr id="0" name=""/>
        <dsp:cNvSpPr/>
      </dsp:nvSpPr>
      <dsp:spPr>
        <a:xfrm>
          <a:off x="1463819" y="43570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B532F-8AD4-4E10-A4A2-48FB737E75DF}">
      <dsp:nvSpPr>
        <dsp:cNvPr id="0" name=""/>
        <dsp:cNvSpPr/>
      </dsp:nvSpPr>
      <dsp:spPr>
        <a:xfrm>
          <a:off x="1348814" y="439846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Integration Analyst</a:t>
          </a:r>
          <a:br>
            <a:rPr lang="en-US" sz="500" kern="1200" dirty="0"/>
          </a:br>
          <a:r>
            <a:rPr lang="en-US" sz="500" kern="1200" dirty="0"/>
            <a:t>(</a:t>
          </a:r>
          <a:r>
            <a:rPr lang="en-GB" sz="500" kern="1200" dirty="0"/>
            <a:t>Band 6)</a:t>
          </a:r>
        </a:p>
      </dsp:txBody>
      <dsp:txXfrm>
        <a:off x="1348814" y="4398460"/>
        <a:ext cx="460018" cy="147205"/>
      </dsp:txXfrm>
    </dsp:sp>
    <dsp:sp modelId="{B4070A53-F988-4877-A326-861B1BAB344C}">
      <dsp:nvSpPr>
        <dsp:cNvPr id="0" name=""/>
        <dsp:cNvSpPr/>
      </dsp:nvSpPr>
      <dsp:spPr>
        <a:xfrm>
          <a:off x="907196" y="468367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BBC46-A209-4872-9B28-E9FF7FAA1502}">
      <dsp:nvSpPr>
        <dsp:cNvPr id="0" name=""/>
        <dsp:cNvSpPr/>
      </dsp:nvSpPr>
      <dsp:spPr>
        <a:xfrm>
          <a:off x="907196" y="468367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F6752-42DF-486C-8A83-C82E2D6F7CEF}">
      <dsp:nvSpPr>
        <dsp:cNvPr id="0" name=""/>
        <dsp:cNvSpPr/>
      </dsp:nvSpPr>
      <dsp:spPr>
        <a:xfrm>
          <a:off x="792192" y="472507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792192" y="4725073"/>
        <a:ext cx="460018" cy="147205"/>
      </dsp:txXfrm>
    </dsp:sp>
    <dsp:sp modelId="{41CC1D33-F47D-4823-8D5D-1AD3C8276B18}">
      <dsp:nvSpPr>
        <dsp:cNvPr id="0" name=""/>
        <dsp:cNvSpPr/>
      </dsp:nvSpPr>
      <dsp:spPr>
        <a:xfrm>
          <a:off x="1463819" y="468367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C322D-BF0F-471A-86E1-4B6E946D785A}">
      <dsp:nvSpPr>
        <dsp:cNvPr id="0" name=""/>
        <dsp:cNvSpPr/>
      </dsp:nvSpPr>
      <dsp:spPr>
        <a:xfrm>
          <a:off x="1463819" y="468367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17525-A4D8-409C-B9CE-86B59AAD1492}">
      <dsp:nvSpPr>
        <dsp:cNvPr id="0" name=""/>
        <dsp:cNvSpPr/>
      </dsp:nvSpPr>
      <dsp:spPr>
        <a:xfrm>
          <a:off x="1348814" y="472507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1348814" y="4725073"/>
        <a:ext cx="460018" cy="147205"/>
      </dsp:txXfrm>
    </dsp:sp>
    <dsp:sp modelId="{CCBD8EA2-9CBC-4C25-86B1-52FD80672F84}">
      <dsp:nvSpPr>
        <dsp:cNvPr id="0" name=""/>
        <dsp:cNvSpPr/>
      </dsp:nvSpPr>
      <dsp:spPr>
        <a:xfrm>
          <a:off x="907196" y="501028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8F91A-DCD6-4D50-B664-3C46AA1731FF}">
      <dsp:nvSpPr>
        <dsp:cNvPr id="0" name=""/>
        <dsp:cNvSpPr/>
      </dsp:nvSpPr>
      <dsp:spPr>
        <a:xfrm>
          <a:off x="907196" y="501028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9FBD9-D89C-4275-A798-5605E6F727C1}">
      <dsp:nvSpPr>
        <dsp:cNvPr id="0" name=""/>
        <dsp:cNvSpPr/>
      </dsp:nvSpPr>
      <dsp:spPr>
        <a:xfrm>
          <a:off x="792192" y="505168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792192" y="5051686"/>
        <a:ext cx="460018" cy="147205"/>
      </dsp:txXfrm>
    </dsp:sp>
    <dsp:sp modelId="{B0AB50A6-7C9C-4AE5-8BE5-62F9312C7305}">
      <dsp:nvSpPr>
        <dsp:cNvPr id="0" name=""/>
        <dsp:cNvSpPr/>
      </dsp:nvSpPr>
      <dsp:spPr>
        <a:xfrm>
          <a:off x="2597764" y="3703832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EB6A9-694D-48AF-B41B-9937D9E5BAAE}">
      <dsp:nvSpPr>
        <dsp:cNvPr id="0" name=""/>
        <dsp:cNvSpPr/>
      </dsp:nvSpPr>
      <dsp:spPr>
        <a:xfrm>
          <a:off x="2597764" y="3703832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69178-D3EC-498E-9CEE-0B70366C7D23}">
      <dsp:nvSpPr>
        <dsp:cNvPr id="0" name=""/>
        <dsp:cNvSpPr/>
      </dsp:nvSpPr>
      <dsp:spPr>
        <a:xfrm>
          <a:off x="2482759" y="374523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Manager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2482759" y="3745233"/>
        <a:ext cx="460018" cy="147205"/>
      </dsp:txXfrm>
    </dsp:sp>
    <dsp:sp modelId="{4567FFC0-56FF-4641-A28C-FC422867537D}">
      <dsp:nvSpPr>
        <dsp:cNvPr id="0" name=""/>
        <dsp:cNvSpPr/>
      </dsp:nvSpPr>
      <dsp:spPr>
        <a:xfrm>
          <a:off x="2319453" y="403044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06D9B-6774-4898-8FE1-25A1E3F0A752}">
      <dsp:nvSpPr>
        <dsp:cNvPr id="0" name=""/>
        <dsp:cNvSpPr/>
      </dsp:nvSpPr>
      <dsp:spPr>
        <a:xfrm>
          <a:off x="2319453" y="403044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EC25F-6322-4C76-9154-63D247AD35F6}">
      <dsp:nvSpPr>
        <dsp:cNvPr id="0" name=""/>
        <dsp:cNvSpPr/>
      </dsp:nvSpPr>
      <dsp:spPr>
        <a:xfrm>
          <a:off x="2204448" y="407184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Team Lead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2204448" y="4071846"/>
        <a:ext cx="460018" cy="147205"/>
      </dsp:txXfrm>
    </dsp:sp>
    <dsp:sp modelId="{E2119EB8-991E-475A-941C-AF9735EC11FD}">
      <dsp:nvSpPr>
        <dsp:cNvPr id="0" name=""/>
        <dsp:cNvSpPr/>
      </dsp:nvSpPr>
      <dsp:spPr>
        <a:xfrm>
          <a:off x="2020441" y="43570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A32F2-C3F9-4834-9917-BC7AC5616775}">
      <dsp:nvSpPr>
        <dsp:cNvPr id="0" name=""/>
        <dsp:cNvSpPr/>
      </dsp:nvSpPr>
      <dsp:spPr>
        <a:xfrm>
          <a:off x="2020441" y="43570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65DD7-3407-45BE-9526-E38D078BB001}">
      <dsp:nvSpPr>
        <dsp:cNvPr id="0" name=""/>
        <dsp:cNvSpPr/>
      </dsp:nvSpPr>
      <dsp:spPr>
        <a:xfrm>
          <a:off x="1905436" y="439846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905436" y="4398460"/>
        <a:ext cx="460018" cy="147205"/>
      </dsp:txXfrm>
    </dsp:sp>
    <dsp:sp modelId="{75FBBAFB-C4CB-416E-8C90-8D3E0189ED17}">
      <dsp:nvSpPr>
        <dsp:cNvPr id="0" name=""/>
        <dsp:cNvSpPr/>
      </dsp:nvSpPr>
      <dsp:spPr>
        <a:xfrm>
          <a:off x="2020441" y="468367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390BB-370B-4A62-B019-D59AA267E0C3}">
      <dsp:nvSpPr>
        <dsp:cNvPr id="0" name=""/>
        <dsp:cNvSpPr/>
      </dsp:nvSpPr>
      <dsp:spPr>
        <a:xfrm>
          <a:off x="2020441" y="468367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0296C-E8E2-4395-B8B3-B0980C660072}">
      <dsp:nvSpPr>
        <dsp:cNvPr id="0" name=""/>
        <dsp:cNvSpPr/>
      </dsp:nvSpPr>
      <dsp:spPr>
        <a:xfrm>
          <a:off x="1905436" y="472507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905436" y="4725073"/>
        <a:ext cx="460018" cy="147205"/>
      </dsp:txXfrm>
    </dsp:sp>
    <dsp:sp modelId="{FEED1F3C-561E-41D2-94BF-D963B9B5C264}">
      <dsp:nvSpPr>
        <dsp:cNvPr id="0" name=""/>
        <dsp:cNvSpPr/>
      </dsp:nvSpPr>
      <dsp:spPr>
        <a:xfrm>
          <a:off x="2020441" y="501028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8FC27-E0E3-4695-8B7F-08482720D2EE}">
      <dsp:nvSpPr>
        <dsp:cNvPr id="0" name=""/>
        <dsp:cNvSpPr/>
      </dsp:nvSpPr>
      <dsp:spPr>
        <a:xfrm>
          <a:off x="2020441" y="501028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0050B-6C39-4F9B-9A54-4CE12D05C69F}">
      <dsp:nvSpPr>
        <dsp:cNvPr id="0" name=""/>
        <dsp:cNvSpPr/>
      </dsp:nvSpPr>
      <dsp:spPr>
        <a:xfrm>
          <a:off x="1905436" y="505168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905436" y="5051686"/>
        <a:ext cx="460018" cy="147205"/>
      </dsp:txXfrm>
    </dsp:sp>
    <dsp:sp modelId="{C5F66F37-CBCF-4AF0-AEB7-74BFAB31FAC9}">
      <dsp:nvSpPr>
        <dsp:cNvPr id="0" name=""/>
        <dsp:cNvSpPr/>
      </dsp:nvSpPr>
      <dsp:spPr>
        <a:xfrm>
          <a:off x="2020441" y="5336897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A1071-1F78-46E6-98E4-EF29E0A4DD58}">
      <dsp:nvSpPr>
        <dsp:cNvPr id="0" name=""/>
        <dsp:cNvSpPr/>
      </dsp:nvSpPr>
      <dsp:spPr>
        <a:xfrm>
          <a:off x="2020441" y="5336897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3EC4C0-1A3F-49CD-85C3-6CB9BA6CCE0C}">
      <dsp:nvSpPr>
        <dsp:cNvPr id="0" name=""/>
        <dsp:cNvSpPr/>
      </dsp:nvSpPr>
      <dsp:spPr>
        <a:xfrm>
          <a:off x="1905436" y="537829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905436" y="5378299"/>
        <a:ext cx="460018" cy="147205"/>
      </dsp:txXfrm>
    </dsp:sp>
    <dsp:sp modelId="{FBB113B9-1D44-466D-97F3-A0CEA3590557}">
      <dsp:nvSpPr>
        <dsp:cNvPr id="0" name=""/>
        <dsp:cNvSpPr/>
      </dsp:nvSpPr>
      <dsp:spPr>
        <a:xfrm>
          <a:off x="2020441" y="5656206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4307F-6B95-43EF-8F0F-B813502D4C0D}">
      <dsp:nvSpPr>
        <dsp:cNvPr id="0" name=""/>
        <dsp:cNvSpPr/>
      </dsp:nvSpPr>
      <dsp:spPr>
        <a:xfrm>
          <a:off x="2020441" y="5656206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F6121-C0C9-4FF3-9987-5BD2D3415C84}">
      <dsp:nvSpPr>
        <dsp:cNvPr id="0" name=""/>
        <dsp:cNvSpPr/>
      </dsp:nvSpPr>
      <dsp:spPr>
        <a:xfrm>
          <a:off x="1905436" y="5697608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905436" y="5697608"/>
        <a:ext cx="460018" cy="147205"/>
      </dsp:txXfrm>
    </dsp:sp>
    <dsp:sp modelId="{A2BF6758-BD03-40EE-BE47-7569A4B94523}">
      <dsp:nvSpPr>
        <dsp:cNvPr id="0" name=""/>
        <dsp:cNvSpPr/>
      </dsp:nvSpPr>
      <dsp:spPr>
        <a:xfrm>
          <a:off x="2876075" y="403044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41618-A8B4-4E2E-BDE0-D8BBE968423A}">
      <dsp:nvSpPr>
        <dsp:cNvPr id="0" name=""/>
        <dsp:cNvSpPr/>
      </dsp:nvSpPr>
      <dsp:spPr>
        <a:xfrm>
          <a:off x="2876075" y="403044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35A6F-6C2B-4643-99B2-D04D5E5D737A}">
      <dsp:nvSpPr>
        <dsp:cNvPr id="0" name=""/>
        <dsp:cNvSpPr/>
      </dsp:nvSpPr>
      <dsp:spPr>
        <a:xfrm>
          <a:off x="2761071" y="407184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Team Lead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2761071" y="4071846"/>
        <a:ext cx="460018" cy="147205"/>
      </dsp:txXfrm>
    </dsp:sp>
    <dsp:sp modelId="{657CCDD2-ED83-4AEC-82CC-A6DAD7C79B8C}">
      <dsp:nvSpPr>
        <dsp:cNvPr id="0" name=""/>
        <dsp:cNvSpPr/>
      </dsp:nvSpPr>
      <dsp:spPr>
        <a:xfrm>
          <a:off x="2577063" y="43570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37200-8D86-4D10-8273-55351E6D595A}">
      <dsp:nvSpPr>
        <dsp:cNvPr id="0" name=""/>
        <dsp:cNvSpPr/>
      </dsp:nvSpPr>
      <dsp:spPr>
        <a:xfrm>
          <a:off x="2577063" y="43570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F99A0-6AAA-426E-9632-BF2741EC93DF}">
      <dsp:nvSpPr>
        <dsp:cNvPr id="0" name=""/>
        <dsp:cNvSpPr/>
      </dsp:nvSpPr>
      <dsp:spPr>
        <a:xfrm>
          <a:off x="2462059" y="439846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2462059" y="4398460"/>
        <a:ext cx="460018" cy="147205"/>
      </dsp:txXfrm>
    </dsp:sp>
    <dsp:sp modelId="{3EAEF902-FB9A-4BFD-A165-D5F457840017}">
      <dsp:nvSpPr>
        <dsp:cNvPr id="0" name=""/>
        <dsp:cNvSpPr/>
      </dsp:nvSpPr>
      <dsp:spPr>
        <a:xfrm>
          <a:off x="2577063" y="468367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5C65B-28D4-4500-95E2-39BE49CBAD32}">
      <dsp:nvSpPr>
        <dsp:cNvPr id="0" name=""/>
        <dsp:cNvSpPr/>
      </dsp:nvSpPr>
      <dsp:spPr>
        <a:xfrm>
          <a:off x="2577063" y="468367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95DCB-3383-4E41-80DD-922210409E17}">
      <dsp:nvSpPr>
        <dsp:cNvPr id="0" name=""/>
        <dsp:cNvSpPr/>
      </dsp:nvSpPr>
      <dsp:spPr>
        <a:xfrm>
          <a:off x="2462059" y="472507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2462059" y="4725073"/>
        <a:ext cx="460018" cy="147205"/>
      </dsp:txXfrm>
    </dsp:sp>
    <dsp:sp modelId="{415ECDAD-6EE7-4159-952D-CB64035266B5}">
      <dsp:nvSpPr>
        <dsp:cNvPr id="0" name=""/>
        <dsp:cNvSpPr/>
      </dsp:nvSpPr>
      <dsp:spPr>
        <a:xfrm>
          <a:off x="2577063" y="501028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E5DEC-CDF0-42EC-AD73-D6645D102CC7}">
      <dsp:nvSpPr>
        <dsp:cNvPr id="0" name=""/>
        <dsp:cNvSpPr/>
      </dsp:nvSpPr>
      <dsp:spPr>
        <a:xfrm>
          <a:off x="2577063" y="501028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18CCA-5AF4-422F-B3B1-B6E18BDBAC84}">
      <dsp:nvSpPr>
        <dsp:cNvPr id="0" name=""/>
        <dsp:cNvSpPr/>
      </dsp:nvSpPr>
      <dsp:spPr>
        <a:xfrm>
          <a:off x="2462059" y="505168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2462059" y="5051686"/>
        <a:ext cx="460018" cy="147205"/>
      </dsp:txXfrm>
    </dsp:sp>
    <dsp:sp modelId="{EB1A4B84-FDED-4BB0-83DA-D05A26880681}">
      <dsp:nvSpPr>
        <dsp:cNvPr id="0" name=""/>
        <dsp:cNvSpPr/>
      </dsp:nvSpPr>
      <dsp:spPr>
        <a:xfrm>
          <a:off x="2577063" y="5336897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A175C-D9FE-4332-A640-D8943D0CA920}">
      <dsp:nvSpPr>
        <dsp:cNvPr id="0" name=""/>
        <dsp:cNvSpPr/>
      </dsp:nvSpPr>
      <dsp:spPr>
        <a:xfrm>
          <a:off x="2577063" y="5336897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DD1FB-B932-493A-9EC0-0883661EFE54}">
      <dsp:nvSpPr>
        <dsp:cNvPr id="0" name=""/>
        <dsp:cNvSpPr/>
      </dsp:nvSpPr>
      <dsp:spPr>
        <a:xfrm>
          <a:off x="2462059" y="537829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2462059" y="5378299"/>
        <a:ext cx="460018" cy="147205"/>
      </dsp:txXfrm>
    </dsp:sp>
    <dsp:sp modelId="{CBB18B89-ECED-488B-B26B-CF5F7CF05E7D}">
      <dsp:nvSpPr>
        <dsp:cNvPr id="0" name=""/>
        <dsp:cNvSpPr/>
      </dsp:nvSpPr>
      <dsp:spPr>
        <a:xfrm>
          <a:off x="2577063" y="567905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A8964-D549-4432-81FF-5399B21CE355}">
      <dsp:nvSpPr>
        <dsp:cNvPr id="0" name=""/>
        <dsp:cNvSpPr/>
      </dsp:nvSpPr>
      <dsp:spPr>
        <a:xfrm>
          <a:off x="2577063" y="567905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780E6-4CFF-4BCD-9D87-E3992F836991}">
      <dsp:nvSpPr>
        <dsp:cNvPr id="0" name=""/>
        <dsp:cNvSpPr/>
      </dsp:nvSpPr>
      <dsp:spPr>
        <a:xfrm>
          <a:off x="2462059" y="5720452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2462059" y="5720452"/>
        <a:ext cx="460018" cy="147205"/>
      </dsp:txXfrm>
    </dsp:sp>
    <dsp:sp modelId="{CA67EF1E-D8D5-4266-9121-D3413C3C168E}">
      <dsp:nvSpPr>
        <dsp:cNvPr id="0" name=""/>
        <dsp:cNvSpPr/>
      </dsp:nvSpPr>
      <dsp:spPr>
        <a:xfrm>
          <a:off x="3716303" y="3703832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89056-F5E8-45D4-8900-2DB6D7EE1312}">
      <dsp:nvSpPr>
        <dsp:cNvPr id="0" name=""/>
        <dsp:cNvSpPr/>
      </dsp:nvSpPr>
      <dsp:spPr>
        <a:xfrm>
          <a:off x="3716303" y="3703832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DF8AA-2A3F-400F-A9F5-2C2A0A528279}">
      <dsp:nvSpPr>
        <dsp:cNvPr id="0" name=""/>
        <dsp:cNvSpPr/>
      </dsp:nvSpPr>
      <dsp:spPr>
        <a:xfrm>
          <a:off x="3601299" y="374523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Training Manager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3601299" y="3745233"/>
        <a:ext cx="460018" cy="147205"/>
      </dsp:txXfrm>
    </dsp:sp>
    <dsp:sp modelId="{90599ADE-7621-49CE-A213-6A336AF4CA5A}">
      <dsp:nvSpPr>
        <dsp:cNvPr id="0" name=""/>
        <dsp:cNvSpPr/>
      </dsp:nvSpPr>
      <dsp:spPr>
        <a:xfrm>
          <a:off x="3411997" y="43570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552FD-0A74-4285-A80A-67ACB6C2DE64}">
      <dsp:nvSpPr>
        <dsp:cNvPr id="0" name=""/>
        <dsp:cNvSpPr/>
      </dsp:nvSpPr>
      <dsp:spPr>
        <a:xfrm>
          <a:off x="3411997" y="43570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87C26-75A8-484E-BA27-D221BDAFFB0B}">
      <dsp:nvSpPr>
        <dsp:cNvPr id="0" name=""/>
        <dsp:cNvSpPr/>
      </dsp:nvSpPr>
      <dsp:spPr>
        <a:xfrm>
          <a:off x="3296992" y="439846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Trainer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3296992" y="4398460"/>
        <a:ext cx="460018" cy="147205"/>
      </dsp:txXfrm>
    </dsp:sp>
    <dsp:sp modelId="{1A2ED849-484C-4C1F-AACC-B1517C0CBB71}">
      <dsp:nvSpPr>
        <dsp:cNvPr id="0" name=""/>
        <dsp:cNvSpPr/>
      </dsp:nvSpPr>
      <dsp:spPr>
        <a:xfrm>
          <a:off x="3411997" y="468367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E51AE-0B59-4D01-ADCD-4345D9179AB9}">
      <dsp:nvSpPr>
        <dsp:cNvPr id="0" name=""/>
        <dsp:cNvSpPr/>
      </dsp:nvSpPr>
      <dsp:spPr>
        <a:xfrm>
          <a:off x="3411997" y="468367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37A64-5BE5-4EBE-A5BC-E056740515E0}">
      <dsp:nvSpPr>
        <dsp:cNvPr id="0" name=""/>
        <dsp:cNvSpPr/>
      </dsp:nvSpPr>
      <dsp:spPr>
        <a:xfrm>
          <a:off x="3296992" y="472507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r>
            <a:rPr lang="en-US" sz="500" kern="1200" dirty="0"/>
            <a:t>(</a:t>
          </a:r>
          <a:r>
            <a:rPr lang="en-GB" sz="500" kern="1200" dirty="0"/>
            <a:t>Band 5)</a:t>
          </a:r>
        </a:p>
      </dsp:txBody>
      <dsp:txXfrm>
        <a:off x="3296992" y="4725073"/>
        <a:ext cx="460018" cy="147205"/>
      </dsp:txXfrm>
    </dsp:sp>
    <dsp:sp modelId="{8BDEEBE4-F4C3-4693-BD40-565B623C2512}">
      <dsp:nvSpPr>
        <dsp:cNvPr id="0" name=""/>
        <dsp:cNvSpPr/>
      </dsp:nvSpPr>
      <dsp:spPr>
        <a:xfrm>
          <a:off x="3411997" y="501028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5ABD0-D3E6-408D-B30A-8FD1E3E119D0}">
      <dsp:nvSpPr>
        <dsp:cNvPr id="0" name=""/>
        <dsp:cNvSpPr/>
      </dsp:nvSpPr>
      <dsp:spPr>
        <a:xfrm>
          <a:off x="3411997" y="501028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53AD90-D07A-4091-9063-D589D9C4D9F2}">
      <dsp:nvSpPr>
        <dsp:cNvPr id="0" name=""/>
        <dsp:cNvSpPr/>
      </dsp:nvSpPr>
      <dsp:spPr>
        <a:xfrm>
          <a:off x="3296992" y="505168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r>
            <a:rPr lang="en-US" sz="500" kern="1200" dirty="0"/>
            <a:t>(</a:t>
          </a:r>
          <a:r>
            <a:rPr lang="en-GB" sz="500" kern="1200" dirty="0"/>
            <a:t>Band 5)</a:t>
          </a:r>
        </a:p>
      </dsp:txBody>
      <dsp:txXfrm>
        <a:off x="3296992" y="5051686"/>
        <a:ext cx="460018" cy="147205"/>
      </dsp:txXfrm>
    </dsp:sp>
    <dsp:sp modelId="{3D54444A-546F-44B7-847C-806C025427C6}">
      <dsp:nvSpPr>
        <dsp:cNvPr id="0" name=""/>
        <dsp:cNvSpPr/>
      </dsp:nvSpPr>
      <dsp:spPr>
        <a:xfrm>
          <a:off x="3411997" y="5336897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CBCF-DEAF-4F16-BC03-43FE07B47E28}">
      <dsp:nvSpPr>
        <dsp:cNvPr id="0" name=""/>
        <dsp:cNvSpPr/>
      </dsp:nvSpPr>
      <dsp:spPr>
        <a:xfrm>
          <a:off x="3411997" y="5336897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32265-72E5-417E-82C7-1C5DCF45DA18}">
      <dsp:nvSpPr>
        <dsp:cNvPr id="0" name=""/>
        <dsp:cNvSpPr/>
      </dsp:nvSpPr>
      <dsp:spPr>
        <a:xfrm>
          <a:off x="3296992" y="537829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r>
            <a:rPr lang="en-GB" sz="500" kern="1200" dirty="0"/>
            <a:t>(Band 5)</a:t>
          </a:r>
        </a:p>
      </dsp:txBody>
      <dsp:txXfrm>
        <a:off x="3296992" y="5378299"/>
        <a:ext cx="460018" cy="147205"/>
      </dsp:txXfrm>
    </dsp:sp>
    <dsp:sp modelId="{57B8EEE0-507A-40AC-AB50-3F69D89A6412}">
      <dsp:nvSpPr>
        <dsp:cNvPr id="0" name=""/>
        <dsp:cNvSpPr/>
      </dsp:nvSpPr>
      <dsp:spPr>
        <a:xfrm>
          <a:off x="3411997" y="5644082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2C97E-C791-4E05-B619-EE14FE26C906}">
      <dsp:nvSpPr>
        <dsp:cNvPr id="0" name=""/>
        <dsp:cNvSpPr/>
      </dsp:nvSpPr>
      <dsp:spPr>
        <a:xfrm>
          <a:off x="3411997" y="5644082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8FA89-173A-42F0-9B47-707E37ABBA81}">
      <dsp:nvSpPr>
        <dsp:cNvPr id="0" name=""/>
        <dsp:cNvSpPr/>
      </dsp:nvSpPr>
      <dsp:spPr>
        <a:xfrm>
          <a:off x="3296992" y="5685484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r>
            <a:rPr lang="en-GB" sz="500" kern="1200" dirty="0"/>
            <a:t>(Band 5)</a:t>
          </a:r>
        </a:p>
      </dsp:txBody>
      <dsp:txXfrm>
        <a:off x="3296992" y="5685484"/>
        <a:ext cx="460018" cy="147205"/>
      </dsp:txXfrm>
    </dsp:sp>
    <dsp:sp modelId="{B01F24C4-B739-4334-A795-B226AAD89C04}">
      <dsp:nvSpPr>
        <dsp:cNvPr id="0" name=""/>
        <dsp:cNvSpPr/>
      </dsp:nvSpPr>
      <dsp:spPr>
        <a:xfrm>
          <a:off x="3411997" y="5947646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8CD26-9106-452A-B905-69DBAFDBF99C}">
      <dsp:nvSpPr>
        <dsp:cNvPr id="0" name=""/>
        <dsp:cNvSpPr/>
      </dsp:nvSpPr>
      <dsp:spPr>
        <a:xfrm>
          <a:off x="3411997" y="5947646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95F1A-8DE3-402F-B984-CBFCF26872FE}">
      <dsp:nvSpPr>
        <dsp:cNvPr id="0" name=""/>
        <dsp:cNvSpPr/>
      </dsp:nvSpPr>
      <dsp:spPr>
        <a:xfrm>
          <a:off x="3296992" y="5989047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r>
            <a:rPr lang="en-GB" sz="500" kern="1200" dirty="0"/>
            <a:t>(Band 5)</a:t>
          </a:r>
        </a:p>
      </dsp:txBody>
      <dsp:txXfrm>
        <a:off x="3296992" y="5989047"/>
        <a:ext cx="460018" cy="147205"/>
      </dsp:txXfrm>
    </dsp:sp>
    <dsp:sp modelId="{3815F055-E284-41EB-ABEE-293215A11B00}">
      <dsp:nvSpPr>
        <dsp:cNvPr id="0" name=""/>
        <dsp:cNvSpPr/>
      </dsp:nvSpPr>
      <dsp:spPr>
        <a:xfrm>
          <a:off x="3432697" y="403044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96945-F2F0-4018-8E3E-C9F362CADC34}">
      <dsp:nvSpPr>
        <dsp:cNvPr id="0" name=""/>
        <dsp:cNvSpPr/>
      </dsp:nvSpPr>
      <dsp:spPr>
        <a:xfrm>
          <a:off x="3432697" y="403044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24C1-EF54-43C6-BFDC-1A51B8FC4B7B}">
      <dsp:nvSpPr>
        <dsp:cNvPr id="0" name=""/>
        <dsp:cNvSpPr/>
      </dsp:nvSpPr>
      <dsp:spPr>
        <a:xfrm>
          <a:off x="3317693" y="407184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Training Administrator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3317693" y="4071846"/>
        <a:ext cx="460018" cy="147205"/>
      </dsp:txXfrm>
    </dsp:sp>
    <dsp:sp modelId="{27E09473-7BBF-444B-93B0-9DFBA5D7C168}">
      <dsp:nvSpPr>
        <dsp:cNvPr id="0" name=""/>
        <dsp:cNvSpPr/>
      </dsp:nvSpPr>
      <dsp:spPr>
        <a:xfrm>
          <a:off x="1963339" y="3701282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6404A-6583-44AB-83E9-84C76B4F2741}">
      <dsp:nvSpPr>
        <dsp:cNvPr id="0" name=""/>
        <dsp:cNvSpPr/>
      </dsp:nvSpPr>
      <dsp:spPr>
        <a:xfrm>
          <a:off x="1963339" y="3701282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59443-CDCD-4F02-8D58-149CACDA13FB}">
      <dsp:nvSpPr>
        <dsp:cNvPr id="0" name=""/>
        <dsp:cNvSpPr/>
      </dsp:nvSpPr>
      <dsp:spPr>
        <a:xfrm>
          <a:off x="1848334" y="3742684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Applications Programme Manager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1848334" y="3742684"/>
        <a:ext cx="460018" cy="147205"/>
      </dsp:txXfrm>
    </dsp:sp>
    <dsp:sp modelId="{C9314149-3289-48EB-8319-9E25FAA0D7FB}">
      <dsp:nvSpPr>
        <dsp:cNvPr id="0" name=""/>
        <dsp:cNvSpPr/>
      </dsp:nvSpPr>
      <dsp:spPr>
        <a:xfrm>
          <a:off x="1866224" y="405106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853DA-8C1C-4C70-AB79-853CA318D940}">
      <dsp:nvSpPr>
        <dsp:cNvPr id="0" name=""/>
        <dsp:cNvSpPr/>
      </dsp:nvSpPr>
      <dsp:spPr>
        <a:xfrm>
          <a:off x="1866224" y="405106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99CF2-82FD-4EA6-BCB3-0BC9B95E7DB2}">
      <dsp:nvSpPr>
        <dsp:cNvPr id="0" name=""/>
        <dsp:cNvSpPr/>
      </dsp:nvSpPr>
      <dsp:spPr>
        <a:xfrm>
          <a:off x="1751220" y="409246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Project Support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751220" y="4092466"/>
        <a:ext cx="460018" cy="147205"/>
      </dsp:txXfrm>
    </dsp:sp>
    <dsp:sp modelId="{E9D3C079-D9D3-49E5-8F38-A8746B4D9688}">
      <dsp:nvSpPr>
        <dsp:cNvPr id="0" name=""/>
        <dsp:cNvSpPr/>
      </dsp:nvSpPr>
      <dsp:spPr>
        <a:xfrm>
          <a:off x="4246042" y="37024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16840-C37D-44A0-B98D-F179F97ED153}">
      <dsp:nvSpPr>
        <dsp:cNvPr id="0" name=""/>
        <dsp:cNvSpPr/>
      </dsp:nvSpPr>
      <dsp:spPr>
        <a:xfrm>
          <a:off x="4246042" y="37024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3E523-5AB2-48A7-8802-7F91A88C2204}">
      <dsp:nvSpPr>
        <dsp:cNvPr id="0" name=""/>
        <dsp:cNvSpPr/>
      </dsp:nvSpPr>
      <dsp:spPr>
        <a:xfrm>
          <a:off x="4131038" y="3743860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Information Manager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4131038" y="3743860"/>
        <a:ext cx="460018" cy="147205"/>
      </dsp:txXfrm>
    </dsp:sp>
    <dsp:sp modelId="{D623DE35-BA0E-43BD-8E1B-64CE2BCB9E37}">
      <dsp:nvSpPr>
        <dsp:cNvPr id="0" name=""/>
        <dsp:cNvSpPr/>
      </dsp:nvSpPr>
      <dsp:spPr>
        <a:xfrm>
          <a:off x="9407037" y="2867291"/>
          <a:ext cx="2694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3B596-9EE0-43C8-B11D-5000BD359304}">
      <dsp:nvSpPr>
        <dsp:cNvPr id="0" name=""/>
        <dsp:cNvSpPr/>
      </dsp:nvSpPr>
      <dsp:spPr>
        <a:xfrm>
          <a:off x="9407037" y="2867291"/>
          <a:ext cx="2694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67555-2308-427F-8C63-85B8D3D9D18C}">
      <dsp:nvSpPr>
        <dsp:cNvPr id="0" name=""/>
        <dsp:cNvSpPr/>
      </dsp:nvSpPr>
      <dsp:spPr>
        <a:xfrm>
          <a:off x="9272332" y="2908693"/>
          <a:ext cx="538819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I.T. Technical Services</a:t>
          </a:r>
          <a:br>
            <a:rPr lang="en-GB" sz="500" kern="1200" dirty="0"/>
          </a:br>
          <a:r>
            <a:rPr lang="en-GB" sz="500" kern="1200" dirty="0"/>
            <a:t>(Band 8C)</a:t>
          </a:r>
        </a:p>
      </dsp:txBody>
      <dsp:txXfrm>
        <a:off x="9272332" y="2908693"/>
        <a:ext cx="538819" cy="147205"/>
      </dsp:txXfrm>
    </dsp:sp>
    <dsp:sp modelId="{DF74EF99-AE7F-4C6A-A2FE-D181C51F73BF}">
      <dsp:nvSpPr>
        <dsp:cNvPr id="0" name=""/>
        <dsp:cNvSpPr/>
      </dsp:nvSpPr>
      <dsp:spPr>
        <a:xfrm>
          <a:off x="7349754" y="360141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39ED2-B2FF-4A82-B3A1-A34204801E36}">
      <dsp:nvSpPr>
        <dsp:cNvPr id="0" name=""/>
        <dsp:cNvSpPr/>
      </dsp:nvSpPr>
      <dsp:spPr>
        <a:xfrm>
          <a:off x="7349754" y="360141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146F9-2BCF-48D3-BD00-16EF24DD0A1E}">
      <dsp:nvSpPr>
        <dsp:cNvPr id="0" name=""/>
        <dsp:cNvSpPr/>
      </dsp:nvSpPr>
      <dsp:spPr>
        <a:xfrm>
          <a:off x="7234750" y="364281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</a:t>
          </a:r>
          <a:r>
            <a:rPr lang="en-GB" sz="500" b="0" i="0" kern="1200" dirty="0"/>
            <a:t>Deputy Head of I.T. Technical Services</a:t>
          </a:r>
          <a:br>
            <a:rPr lang="en-GB" sz="500" b="0" i="0" kern="1200" dirty="0"/>
          </a:br>
          <a:r>
            <a:rPr lang="en-GB" sz="500" b="0" i="0" kern="1200" dirty="0"/>
            <a:t>(Band 8A)</a:t>
          </a:r>
          <a:endParaRPr lang="en-GB" sz="500" kern="1200" dirty="0"/>
        </a:p>
      </dsp:txBody>
      <dsp:txXfrm>
        <a:off x="7234750" y="3642816"/>
        <a:ext cx="460018" cy="147205"/>
      </dsp:txXfrm>
    </dsp:sp>
    <dsp:sp modelId="{1D63102B-AFE3-45CA-AE55-3910B00E7328}">
      <dsp:nvSpPr>
        <dsp:cNvPr id="0" name=""/>
        <dsp:cNvSpPr/>
      </dsp:nvSpPr>
      <dsp:spPr>
        <a:xfrm>
          <a:off x="5123265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3F950-2896-47DD-A5DB-8DFE2CDE46E5}">
      <dsp:nvSpPr>
        <dsp:cNvPr id="0" name=""/>
        <dsp:cNvSpPr/>
      </dsp:nvSpPr>
      <dsp:spPr>
        <a:xfrm>
          <a:off x="5123265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1F365-2190-4208-8A80-7F64C5607629}">
      <dsp:nvSpPr>
        <dsp:cNvPr id="0" name=""/>
        <dsp:cNvSpPr/>
      </dsp:nvSpPr>
      <dsp:spPr>
        <a:xfrm>
          <a:off x="5008261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Infrastructure Manager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5008261" y="3969429"/>
        <a:ext cx="460018" cy="147205"/>
      </dsp:txXfrm>
    </dsp:sp>
    <dsp:sp modelId="{8DAE0316-99EF-41BA-8579-EE27881F919A}">
      <dsp:nvSpPr>
        <dsp:cNvPr id="0" name=""/>
        <dsp:cNvSpPr/>
      </dsp:nvSpPr>
      <dsp:spPr>
        <a:xfrm>
          <a:off x="5679887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693A3-B2B0-448D-A21A-5230602E4AC9}">
      <dsp:nvSpPr>
        <dsp:cNvPr id="0" name=""/>
        <dsp:cNvSpPr/>
      </dsp:nvSpPr>
      <dsp:spPr>
        <a:xfrm>
          <a:off x="5679887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552AC-B550-4935-B648-563A6BB554B0}">
      <dsp:nvSpPr>
        <dsp:cNvPr id="0" name=""/>
        <dsp:cNvSpPr/>
      </dsp:nvSpPr>
      <dsp:spPr>
        <a:xfrm>
          <a:off x="5564883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5564883" y="3969429"/>
        <a:ext cx="460018" cy="147205"/>
      </dsp:txXfrm>
    </dsp:sp>
    <dsp:sp modelId="{DB70D1A3-B284-4545-9209-16752F382620}">
      <dsp:nvSpPr>
        <dsp:cNvPr id="0" name=""/>
        <dsp:cNvSpPr/>
      </dsp:nvSpPr>
      <dsp:spPr>
        <a:xfrm>
          <a:off x="6236510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7BFD-3DC6-4E0C-9D04-11B84D971990}">
      <dsp:nvSpPr>
        <dsp:cNvPr id="0" name=""/>
        <dsp:cNvSpPr/>
      </dsp:nvSpPr>
      <dsp:spPr>
        <a:xfrm>
          <a:off x="6236510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F95F5-7665-47BB-86BB-BD040B551B44}">
      <dsp:nvSpPr>
        <dsp:cNvPr id="0" name=""/>
        <dsp:cNvSpPr/>
      </dsp:nvSpPr>
      <dsp:spPr>
        <a:xfrm>
          <a:off x="6121505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6121505" y="3969429"/>
        <a:ext cx="460018" cy="147205"/>
      </dsp:txXfrm>
    </dsp:sp>
    <dsp:sp modelId="{94F4A00D-C374-4E3A-AD56-0BEC8E370D10}">
      <dsp:nvSpPr>
        <dsp:cNvPr id="0" name=""/>
        <dsp:cNvSpPr/>
      </dsp:nvSpPr>
      <dsp:spPr>
        <a:xfrm>
          <a:off x="6793132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CD84A-878F-4BA0-9406-2C42D157416E}">
      <dsp:nvSpPr>
        <dsp:cNvPr id="0" name=""/>
        <dsp:cNvSpPr/>
      </dsp:nvSpPr>
      <dsp:spPr>
        <a:xfrm>
          <a:off x="6793132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C2790-91C0-4E0A-9E84-6B8FB97F73C7}">
      <dsp:nvSpPr>
        <dsp:cNvPr id="0" name=""/>
        <dsp:cNvSpPr/>
      </dsp:nvSpPr>
      <dsp:spPr>
        <a:xfrm>
          <a:off x="6678127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6678127" y="3969429"/>
        <a:ext cx="460018" cy="147205"/>
      </dsp:txXfrm>
    </dsp:sp>
    <dsp:sp modelId="{6FD08598-1F22-4E4B-8A3A-77F9812C26E6}">
      <dsp:nvSpPr>
        <dsp:cNvPr id="0" name=""/>
        <dsp:cNvSpPr/>
      </dsp:nvSpPr>
      <dsp:spPr>
        <a:xfrm>
          <a:off x="7349754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8972B-6B03-4F05-89E7-4F48E46A374B}">
      <dsp:nvSpPr>
        <dsp:cNvPr id="0" name=""/>
        <dsp:cNvSpPr/>
      </dsp:nvSpPr>
      <dsp:spPr>
        <a:xfrm>
          <a:off x="7349754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A9427-B884-420D-81EE-D84D9155BA78}">
      <dsp:nvSpPr>
        <dsp:cNvPr id="0" name=""/>
        <dsp:cNvSpPr/>
      </dsp:nvSpPr>
      <dsp:spPr>
        <a:xfrm>
          <a:off x="7234750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7234750" y="3969429"/>
        <a:ext cx="460018" cy="147205"/>
      </dsp:txXfrm>
    </dsp:sp>
    <dsp:sp modelId="{78C105CC-B927-4C10-B7A3-8725A2B3A8FD}">
      <dsp:nvSpPr>
        <dsp:cNvPr id="0" name=""/>
        <dsp:cNvSpPr/>
      </dsp:nvSpPr>
      <dsp:spPr>
        <a:xfrm>
          <a:off x="7906377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95797-7637-4E23-A9CF-317EA425E257}">
      <dsp:nvSpPr>
        <dsp:cNvPr id="0" name=""/>
        <dsp:cNvSpPr/>
      </dsp:nvSpPr>
      <dsp:spPr>
        <a:xfrm>
          <a:off x="7906377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C620A2-021F-4276-A3C7-42B7F4CD0F39}">
      <dsp:nvSpPr>
        <dsp:cNvPr id="0" name=""/>
        <dsp:cNvSpPr/>
      </dsp:nvSpPr>
      <dsp:spPr>
        <a:xfrm>
          <a:off x="7791372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 (Antivirus)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7791372" y="3969429"/>
        <a:ext cx="460018" cy="147205"/>
      </dsp:txXfrm>
    </dsp:sp>
    <dsp:sp modelId="{36DD3293-7BEB-498F-ADDA-9F08D9D20DDA}">
      <dsp:nvSpPr>
        <dsp:cNvPr id="0" name=""/>
        <dsp:cNvSpPr/>
      </dsp:nvSpPr>
      <dsp:spPr>
        <a:xfrm>
          <a:off x="8462999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BE9A3-677D-4E93-A42B-CE73F513DAD2}">
      <dsp:nvSpPr>
        <dsp:cNvPr id="0" name=""/>
        <dsp:cNvSpPr/>
      </dsp:nvSpPr>
      <dsp:spPr>
        <a:xfrm>
          <a:off x="8462999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00DB8-CEFA-44F0-95B0-0666404036C7}">
      <dsp:nvSpPr>
        <dsp:cNvPr id="0" name=""/>
        <dsp:cNvSpPr/>
      </dsp:nvSpPr>
      <dsp:spPr>
        <a:xfrm>
          <a:off x="8347994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8347994" y="3969429"/>
        <a:ext cx="460018" cy="147205"/>
      </dsp:txXfrm>
    </dsp:sp>
    <dsp:sp modelId="{F87B2DF3-CCF7-47BA-BDE1-36354D5C7DA5}">
      <dsp:nvSpPr>
        <dsp:cNvPr id="0" name=""/>
        <dsp:cNvSpPr/>
      </dsp:nvSpPr>
      <dsp:spPr>
        <a:xfrm>
          <a:off x="9019621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974C0-F08A-484E-A8AE-0F192CB00DDE}">
      <dsp:nvSpPr>
        <dsp:cNvPr id="0" name=""/>
        <dsp:cNvSpPr/>
      </dsp:nvSpPr>
      <dsp:spPr>
        <a:xfrm>
          <a:off x="9019621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5CE27-5632-4C70-AE78-638CB1D9CFC1}">
      <dsp:nvSpPr>
        <dsp:cNvPr id="0" name=""/>
        <dsp:cNvSpPr/>
      </dsp:nvSpPr>
      <dsp:spPr>
        <a:xfrm>
          <a:off x="8904617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8904617" y="3969429"/>
        <a:ext cx="460018" cy="147205"/>
      </dsp:txXfrm>
    </dsp:sp>
    <dsp:sp modelId="{2FB03763-7D45-4B8C-A05A-424147B8C04B}">
      <dsp:nvSpPr>
        <dsp:cNvPr id="0" name=""/>
        <dsp:cNvSpPr/>
      </dsp:nvSpPr>
      <dsp:spPr>
        <a:xfrm>
          <a:off x="9576244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15B17-1BCB-4B17-B92D-758CACC9032E}">
      <dsp:nvSpPr>
        <dsp:cNvPr id="0" name=""/>
        <dsp:cNvSpPr/>
      </dsp:nvSpPr>
      <dsp:spPr>
        <a:xfrm>
          <a:off x="9576244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6FF29-41CE-4860-AB25-84513DD53CCE}">
      <dsp:nvSpPr>
        <dsp:cNvPr id="0" name=""/>
        <dsp:cNvSpPr/>
      </dsp:nvSpPr>
      <dsp:spPr>
        <a:xfrm>
          <a:off x="9461239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Cyber Security Manager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9461239" y="3969429"/>
        <a:ext cx="460018" cy="147205"/>
      </dsp:txXfrm>
    </dsp:sp>
    <dsp:sp modelId="{1E920CFF-1DD0-4EF7-B939-A0DA99905585}">
      <dsp:nvSpPr>
        <dsp:cNvPr id="0" name=""/>
        <dsp:cNvSpPr/>
      </dsp:nvSpPr>
      <dsp:spPr>
        <a:xfrm>
          <a:off x="9875256" y="425464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0A746-26D1-4397-8D64-D9BA74B94D57}">
      <dsp:nvSpPr>
        <dsp:cNvPr id="0" name=""/>
        <dsp:cNvSpPr/>
      </dsp:nvSpPr>
      <dsp:spPr>
        <a:xfrm>
          <a:off x="9875256" y="425464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78DD1-E64D-448E-B994-9FA699CCBB68}">
      <dsp:nvSpPr>
        <dsp:cNvPr id="0" name=""/>
        <dsp:cNvSpPr/>
      </dsp:nvSpPr>
      <dsp:spPr>
        <a:xfrm>
          <a:off x="9760251" y="429604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Cyber Security Engineer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9760251" y="4296043"/>
        <a:ext cx="460018" cy="147205"/>
      </dsp:txXfrm>
    </dsp:sp>
    <dsp:sp modelId="{E5A528A2-842E-49BB-AA2C-AC5178A8CFDE}">
      <dsp:nvSpPr>
        <dsp:cNvPr id="0" name=""/>
        <dsp:cNvSpPr/>
      </dsp:nvSpPr>
      <dsp:spPr>
        <a:xfrm>
          <a:off x="9875256" y="458125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B15D96-029F-434F-AA54-AC05A82D7634}">
      <dsp:nvSpPr>
        <dsp:cNvPr id="0" name=""/>
        <dsp:cNvSpPr/>
      </dsp:nvSpPr>
      <dsp:spPr>
        <a:xfrm>
          <a:off x="9875256" y="458125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0BCAF-E363-435D-A042-1144EDC287C1}">
      <dsp:nvSpPr>
        <dsp:cNvPr id="0" name=""/>
        <dsp:cNvSpPr/>
      </dsp:nvSpPr>
      <dsp:spPr>
        <a:xfrm>
          <a:off x="9760251" y="462265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Ryan Clarke</a:t>
          </a:r>
          <a:br>
            <a:rPr lang="en-GB" sz="500" kern="1200" dirty="0"/>
          </a:br>
          <a:r>
            <a:rPr lang="en-GB" sz="500" kern="1200" dirty="0"/>
            <a:t>IT Apprentice</a:t>
          </a:r>
        </a:p>
      </dsp:txBody>
      <dsp:txXfrm>
        <a:off x="9760251" y="4622656"/>
        <a:ext cx="460018" cy="147205"/>
      </dsp:txXfrm>
    </dsp:sp>
    <dsp:sp modelId="{B93C2C07-5BA8-44C1-9EA7-C2657F33CAC7}">
      <dsp:nvSpPr>
        <dsp:cNvPr id="0" name=""/>
        <dsp:cNvSpPr/>
      </dsp:nvSpPr>
      <dsp:spPr>
        <a:xfrm>
          <a:off x="9833854" y="360141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6CB2A-0813-48B7-94F8-7DAC9218CDD6}">
      <dsp:nvSpPr>
        <dsp:cNvPr id="0" name=""/>
        <dsp:cNvSpPr/>
      </dsp:nvSpPr>
      <dsp:spPr>
        <a:xfrm>
          <a:off x="9833854" y="360141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7449E-FCD2-43EB-881E-1A23F016F439}">
      <dsp:nvSpPr>
        <dsp:cNvPr id="0" name=""/>
        <dsp:cNvSpPr/>
      </dsp:nvSpPr>
      <dsp:spPr>
        <a:xfrm>
          <a:off x="9718849" y="364281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Project Manager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9718849" y="3642816"/>
        <a:ext cx="460018" cy="147205"/>
      </dsp:txXfrm>
    </dsp:sp>
    <dsp:sp modelId="{DC34C90A-52FB-4BC6-8F09-DBC7C5E5BEDB}">
      <dsp:nvSpPr>
        <dsp:cNvPr id="0" name=""/>
        <dsp:cNvSpPr/>
      </dsp:nvSpPr>
      <dsp:spPr>
        <a:xfrm>
          <a:off x="10132866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42E77-2A2C-4C3A-9B19-19192C346B0C}">
      <dsp:nvSpPr>
        <dsp:cNvPr id="0" name=""/>
        <dsp:cNvSpPr/>
      </dsp:nvSpPr>
      <dsp:spPr>
        <a:xfrm>
          <a:off x="10132866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0D4A2-6F24-4B31-BBBB-BE287ACFCB8B}">
      <dsp:nvSpPr>
        <dsp:cNvPr id="0" name=""/>
        <dsp:cNvSpPr/>
      </dsp:nvSpPr>
      <dsp:spPr>
        <a:xfrm>
          <a:off x="10017861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Junior Project Manager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10017861" y="3969429"/>
        <a:ext cx="460018" cy="147205"/>
      </dsp:txXfrm>
    </dsp:sp>
    <dsp:sp modelId="{FDB75C6B-0093-4FFC-A800-35DB78ECDE83}">
      <dsp:nvSpPr>
        <dsp:cNvPr id="0" name=""/>
        <dsp:cNvSpPr/>
      </dsp:nvSpPr>
      <dsp:spPr>
        <a:xfrm>
          <a:off x="10390476" y="360141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02B67-574D-4EC4-B3D9-DD8117B36245}">
      <dsp:nvSpPr>
        <dsp:cNvPr id="0" name=""/>
        <dsp:cNvSpPr/>
      </dsp:nvSpPr>
      <dsp:spPr>
        <a:xfrm>
          <a:off x="10390476" y="360141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F09E7-B006-4696-83C8-7FE3B45CE08B}">
      <dsp:nvSpPr>
        <dsp:cNvPr id="0" name=""/>
        <dsp:cNvSpPr/>
      </dsp:nvSpPr>
      <dsp:spPr>
        <a:xfrm>
          <a:off x="10275472" y="364281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Data Warehouse Manager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10275472" y="3642816"/>
        <a:ext cx="460018" cy="147205"/>
      </dsp:txXfrm>
    </dsp:sp>
    <dsp:sp modelId="{D9A61A9E-72AC-4FBE-9BB1-1F334CF49608}">
      <dsp:nvSpPr>
        <dsp:cNvPr id="0" name=""/>
        <dsp:cNvSpPr/>
      </dsp:nvSpPr>
      <dsp:spPr>
        <a:xfrm>
          <a:off x="10689488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152FC-DC04-4409-AAC5-5F65888C0071}">
      <dsp:nvSpPr>
        <dsp:cNvPr id="0" name=""/>
        <dsp:cNvSpPr/>
      </dsp:nvSpPr>
      <dsp:spPr>
        <a:xfrm>
          <a:off x="10689488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34068-630F-4F0D-9172-A73A9C979004}">
      <dsp:nvSpPr>
        <dsp:cNvPr id="0" name=""/>
        <dsp:cNvSpPr/>
      </dsp:nvSpPr>
      <dsp:spPr>
        <a:xfrm>
          <a:off x="10574484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Data Warehouse Developer                                         (Band 6)</a:t>
          </a:r>
        </a:p>
      </dsp:txBody>
      <dsp:txXfrm>
        <a:off x="10574484" y="3969429"/>
        <a:ext cx="460018" cy="147205"/>
      </dsp:txXfrm>
    </dsp:sp>
    <dsp:sp modelId="{0D905466-1F67-46D2-AE10-8915F54EBF33}">
      <dsp:nvSpPr>
        <dsp:cNvPr id="0" name=""/>
        <dsp:cNvSpPr/>
      </dsp:nvSpPr>
      <dsp:spPr>
        <a:xfrm>
          <a:off x="10689488" y="425464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E8B3A-29D8-4C3F-9174-BB39EC50E2C8}">
      <dsp:nvSpPr>
        <dsp:cNvPr id="0" name=""/>
        <dsp:cNvSpPr/>
      </dsp:nvSpPr>
      <dsp:spPr>
        <a:xfrm>
          <a:off x="10689488" y="425464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FB667-AD31-4146-84A5-A7C36125210B}">
      <dsp:nvSpPr>
        <dsp:cNvPr id="0" name=""/>
        <dsp:cNvSpPr/>
      </dsp:nvSpPr>
      <dsp:spPr>
        <a:xfrm>
          <a:off x="10574484" y="429604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Warehouse Developer                               (Band 7)         </a:t>
          </a:r>
        </a:p>
      </dsp:txBody>
      <dsp:txXfrm>
        <a:off x="10574484" y="4296043"/>
        <a:ext cx="460018" cy="147205"/>
      </dsp:txXfrm>
    </dsp:sp>
    <dsp:sp modelId="{1421AE01-E702-4A8E-A839-1E1DA7E29253}">
      <dsp:nvSpPr>
        <dsp:cNvPr id="0" name=""/>
        <dsp:cNvSpPr/>
      </dsp:nvSpPr>
      <dsp:spPr>
        <a:xfrm>
          <a:off x="10689488" y="458125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8767D-593C-49E5-B62D-960A08BEC7EE}">
      <dsp:nvSpPr>
        <dsp:cNvPr id="0" name=""/>
        <dsp:cNvSpPr/>
      </dsp:nvSpPr>
      <dsp:spPr>
        <a:xfrm>
          <a:off x="10689488" y="458125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476E7-8077-4A70-B382-CD25D660730B}">
      <dsp:nvSpPr>
        <dsp:cNvPr id="0" name=""/>
        <dsp:cNvSpPr/>
      </dsp:nvSpPr>
      <dsp:spPr>
        <a:xfrm>
          <a:off x="10574484" y="462265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Warehouse Developer                               (Band 7) </a:t>
          </a:r>
        </a:p>
      </dsp:txBody>
      <dsp:txXfrm>
        <a:off x="10574484" y="4622656"/>
        <a:ext cx="460018" cy="147205"/>
      </dsp:txXfrm>
    </dsp:sp>
    <dsp:sp modelId="{C4D0DC73-CC00-4FF9-BD9C-2A08C829F654}">
      <dsp:nvSpPr>
        <dsp:cNvPr id="0" name=""/>
        <dsp:cNvSpPr/>
      </dsp:nvSpPr>
      <dsp:spPr>
        <a:xfrm>
          <a:off x="10947099" y="360141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541B3-5FCD-4F7E-AADC-947B2DFC75CD}">
      <dsp:nvSpPr>
        <dsp:cNvPr id="0" name=""/>
        <dsp:cNvSpPr/>
      </dsp:nvSpPr>
      <dsp:spPr>
        <a:xfrm>
          <a:off x="10947099" y="360141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0CD66-B192-409C-B653-80D365746D43}">
      <dsp:nvSpPr>
        <dsp:cNvPr id="0" name=""/>
        <dsp:cNvSpPr/>
      </dsp:nvSpPr>
      <dsp:spPr>
        <a:xfrm>
          <a:off x="10832094" y="364281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Desktop Manager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10832094" y="3642816"/>
        <a:ext cx="460018" cy="147205"/>
      </dsp:txXfrm>
    </dsp:sp>
    <dsp:sp modelId="{1EF7E397-A79D-463F-93B5-EB9E1C452180}">
      <dsp:nvSpPr>
        <dsp:cNvPr id="0" name=""/>
        <dsp:cNvSpPr/>
      </dsp:nvSpPr>
      <dsp:spPr>
        <a:xfrm>
          <a:off x="11246111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5557F-788C-4663-A7D7-7DE5CDC263E7}">
      <dsp:nvSpPr>
        <dsp:cNvPr id="0" name=""/>
        <dsp:cNvSpPr/>
      </dsp:nvSpPr>
      <dsp:spPr>
        <a:xfrm>
          <a:off x="11246111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FC37A-77FA-408C-9DF5-56AB13882FF5}">
      <dsp:nvSpPr>
        <dsp:cNvPr id="0" name=""/>
        <dsp:cNvSpPr/>
      </dsp:nvSpPr>
      <dsp:spPr>
        <a:xfrm>
          <a:off x="11131106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3969429"/>
        <a:ext cx="460018" cy="147205"/>
      </dsp:txXfrm>
    </dsp:sp>
    <dsp:sp modelId="{815B3965-C156-4507-908C-BFBB027A0878}">
      <dsp:nvSpPr>
        <dsp:cNvPr id="0" name=""/>
        <dsp:cNvSpPr/>
      </dsp:nvSpPr>
      <dsp:spPr>
        <a:xfrm>
          <a:off x="11246111" y="425464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A5650-8ABB-4FB4-A2EE-A90B0A82421F}">
      <dsp:nvSpPr>
        <dsp:cNvPr id="0" name=""/>
        <dsp:cNvSpPr/>
      </dsp:nvSpPr>
      <dsp:spPr>
        <a:xfrm>
          <a:off x="11246111" y="425464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5EBA1-C94E-404A-982F-A2C7FEFD2BBB}">
      <dsp:nvSpPr>
        <dsp:cNvPr id="0" name=""/>
        <dsp:cNvSpPr/>
      </dsp:nvSpPr>
      <dsp:spPr>
        <a:xfrm>
          <a:off x="11131106" y="429604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4296043"/>
        <a:ext cx="460018" cy="147205"/>
      </dsp:txXfrm>
    </dsp:sp>
    <dsp:sp modelId="{A590721D-1AC9-4BC1-9BC1-6A7DD21D54C4}">
      <dsp:nvSpPr>
        <dsp:cNvPr id="0" name=""/>
        <dsp:cNvSpPr/>
      </dsp:nvSpPr>
      <dsp:spPr>
        <a:xfrm>
          <a:off x="11246111" y="458125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1DCF5-1EA9-4E8C-A010-0C1FF292BBA1}">
      <dsp:nvSpPr>
        <dsp:cNvPr id="0" name=""/>
        <dsp:cNvSpPr/>
      </dsp:nvSpPr>
      <dsp:spPr>
        <a:xfrm>
          <a:off x="11246111" y="458125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54788-B393-4662-8CB0-0E53F57A5FF1}">
      <dsp:nvSpPr>
        <dsp:cNvPr id="0" name=""/>
        <dsp:cNvSpPr/>
      </dsp:nvSpPr>
      <dsp:spPr>
        <a:xfrm>
          <a:off x="11131106" y="462265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4622656"/>
        <a:ext cx="460018" cy="147205"/>
      </dsp:txXfrm>
    </dsp:sp>
    <dsp:sp modelId="{218CAA70-5C05-48AA-BC81-952FC945AFC7}">
      <dsp:nvSpPr>
        <dsp:cNvPr id="0" name=""/>
        <dsp:cNvSpPr/>
      </dsp:nvSpPr>
      <dsp:spPr>
        <a:xfrm>
          <a:off x="11246111" y="4907867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D6188-2C39-4C1B-9C60-BEFCE8271435}">
      <dsp:nvSpPr>
        <dsp:cNvPr id="0" name=""/>
        <dsp:cNvSpPr/>
      </dsp:nvSpPr>
      <dsp:spPr>
        <a:xfrm>
          <a:off x="11246111" y="4907867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3E669-3C37-471B-AA88-14608584606C}">
      <dsp:nvSpPr>
        <dsp:cNvPr id="0" name=""/>
        <dsp:cNvSpPr/>
      </dsp:nvSpPr>
      <dsp:spPr>
        <a:xfrm>
          <a:off x="11131106" y="494926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4949269"/>
        <a:ext cx="460018" cy="147205"/>
      </dsp:txXfrm>
    </dsp:sp>
    <dsp:sp modelId="{1E870466-528C-402B-B48D-600CC20F9F27}">
      <dsp:nvSpPr>
        <dsp:cNvPr id="0" name=""/>
        <dsp:cNvSpPr/>
      </dsp:nvSpPr>
      <dsp:spPr>
        <a:xfrm>
          <a:off x="11246111" y="5234480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2F72D-D396-4BB4-8426-BB1A9D1A07FC}">
      <dsp:nvSpPr>
        <dsp:cNvPr id="0" name=""/>
        <dsp:cNvSpPr/>
      </dsp:nvSpPr>
      <dsp:spPr>
        <a:xfrm>
          <a:off x="11246111" y="5234480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E7E8F-A97C-45E4-BF6A-2A90AEA2CE3D}">
      <dsp:nvSpPr>
        <dsp:cNvPr id="0" name=""/>
        <dsp:cNvSpPr/>
      </dsp:nvSpPr>
      <dsp:spPr>
        <a:xfrm>
          <a:off x="11131106" y="5275882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5275882"/>
        <a:ext cx="460018" cy="147205"/>
      </dsp:txXfrm>
    </dsp:sp>
    <dsp:sp modelId="{015A8ED0-8BE1-4108-8CE1-2317892292FC}">
      <dsp:nvSpPr>
        <dsp:cNvPr id="0" name=""/>
        <dsp:cNvSpPr/>
      </dsp:nvSpPr>
      <dsp:spPr>
        <a:xfrm>
          <a:off x="11246111" y="5561093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C9171-3527-4AF4-987C-86F7480FE152}">
      <dsp:nvSpPr>
        <dsp:cNvPr id="0" name=""/>
        <dsp:cNvSpPr/>
      </dsp:nvSpPr>
      <dsp:spPr>
        <a:xfrm>
          <a:off x="11246111" y="5561093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0BE1B-4559-431E-8820-E90454E01776}">
      <dsp:nvSpPr>
        <dsp:cNvPr id="0" name=""/>
        <dsp:cNvSpPr/>
      </dsp:nvSpPr>
      <dsp:spPr>
        <a:xfrm>
          <a:off x="11131106" y="5602495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5602495"/>
        <a:ext cx="460018" cy="147205"/>
      </dsp:txXfrm>
    </dsp:sp>
    <dsp:sp modelId="{940FDD54-6BEB-4AFA-B0DD-A354F50E47E8}">
      <dsp:nvSpPr>
        <dsp:cNvPr id="0" name=""/>
        <dsp:cNvSpPr/>
      </dsp:nvSpPr>
      <dsp:spPr>
        <a:xfrm>
          <a:off x="11246111" y="5887706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E7F63-E21C-4381-B515-C487A98B8A86}">
      <dsp:nvSpPr>
        <dsp:cNvPr id="0" name=""/>
        <dsp:cNvSpPr/>
      </dsp:nvSpPr>
      <dsp:spPr>
        <a:xfrm>
          <a:off x="11246111" y="5887706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72A57-9437-48BC-9750-D0DC5AA1DD96}">
      <dsp:nvSpPr>
        <dsp:cNvPr id="0" name=""/>
        <dsp:cNvSpPr/>
      </dsp:nvSpPr>
      <dsp:spPr>
        <a:xfrm>
          <a:off x="11131106" y="5929108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5929108"/>
        <a:ext cx="460018" cy="147205"/>
      </dsp:txXfrm>
    </dsp:sp>
    <dsp:sp modelId="{4CD4186B-F86D-4678-9A50-59A6C0BD5E12}">
      <dsp:nvSpPr>
        <dsp:cNvPr id="0" name=""/>
        <dsp:cNvSpPr/>
      </dsp:nvSpPr>
      <dsp:spPr>
        <a:xfrm>
          <a:off x="11246111" y="6214319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C0A53-95BC-471E-81D3-6786EB510BEB}">
      <dsp:nvSpPr>
        <dsp:cNvPr id="0" name=""/>
        <dsp:cNvSpPr/>
      </dsp:nvSpPr>
      <dsp:spPr>
        <a:xfrm>
          <a:off x="11246111" y="6214319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D21ED-5705-4AFD-8602-0101654D0D1C}">
      <dsp:nvSpPr>
        <dsp:cNvPr id="0" name=""/>
        <dsp:cNvSpPr/>
      </dsp:nvSpPr>
      <dsp:spPr>
        <a:xfrm>
          <a:off x="11131106" y="6255721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r>
            <a:rPr lang="en-GB" sz="500" kern="1200" dirty="0"/>
            <a:t>(Band 5)</a:t>
          </a:r>
        </a:p>
      </dsp:txBody>
      <dsp:txXfrm>
        <a:off x="11131106" y="6255721"/>
        <a:ext cx="460018" cy="147205"/>
      </dsp:txXfrm>
    </dsp:sp>
    <dsp:sp modelId="{B13F7601-C7C9-44EB-8E38-B25CD34732B8}">
      <dsp:nvSpPr>
        <dsp:cNvPr id="0" name=""/>
        <dsp:cNvSpPr/>
      </dsp:nvSpPr>
      <dsp:spPr>
        <a:xfrm>
          <a:off x="11503721" y="3601415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67ABB-3B21-4F7F-AC19-1D9CFC9C94F4}">
      <dsp:nvSpPr>
        <dsp:cNvPr id="0" name=""/>
        <dsp:cNvSpPr/>
      </dsp:nvSpPr>
      <dsp:spPr>
        <a:xfrm>
          <a:off x="11503721" y="3601415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22F19-622E-48F0-935D-40A89C458FE2}">
      <dsp:nvSpPr>
        <dsp:cNvPr id="0" name=""/>
        <dsp:cNvSpPr/>
      </dsp:nvSpPr>
      <dsp:spPr>
        <a:xfrm>
          <a:off x="11388716" y="364281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Manager</a:t>
          </a:r>
          <a:br>
            <a:rPr lang="en-GB" sz="500" kern="1200" dirty="0"/>
          </a:br>
          <a:r>
            <a:rPr lang="en-GB" sz="500" kern="1200" dirty="0"/>
            <a:t>(Band 6)</a:t>
          </a:r>
        </a:p>
      </dsp:txBody>
      <dsp:txXfrm>
        <a:off x="11388716" y="3642816"/>
        <a:ext cx="460018" cy="147205"/>
      </dsp:txXfrm>
    </dsp:sp>
    <dsp:sp modelId="{44008B3F-1736-43E3-B3D3-EF82DCE282EC}">
      <dsp:nvSpPr>
        <dsp:cNvPr id="0" name=""/>
        <dsp:cNvSpPr/>
      </dsp:nvSpPr>
      <dsp:spPr>
        <a:xfrm>
          <a:off x="11802733" y="392802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CE399-07DD-4B05-8A36-94C75E337A4B}">
      <dsp:nvSpPr>
        <dsp:cNvPr id="0" name=""/>
        <dsp:cNvSpPr/>
      </dsp:nvSpPr>
      <dsp:spPr>
        <a:xfrm>
          <a:off x="11802733" y="392802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E6BB9-89AF-45C5-AE6D-6D7419453C1A}">
      <dsp:nvSpPr>
        <dsp:cNvPr id="0" name=""/>
        <dsp:cNvSpPr/>
      </dsp:nvSpPr>
      <dsp:spPr>
        <a:xfrm>
          <a:off x="11687728" y="396942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1687728" y="3969429"/>
        <a:ext cx="460018" cy="147205"/>
      </dsp:txXfrm>
    </dsp:sp>
    <dsp:sp modelId="{1121242E-59D9-4B35-80FF-BD62B8342D02}">
      <dsp:nvSpPr>
        <dsp:cNvPr id="0" name=""/>
        <dsp:cNvSpPr/>
      </dsp:nvSpPr>
      <dsp:spPr>
        <a:xfrm>
          <a:off x="11802733" y="4254641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7DD4C-7642-4D99-8A47-9E4AFCB0322B}">
      <dsp:nvSpPr>
        <dsp:cNvPr id="0" name=""/>
        <dsp:cNvSpPr/>
      </dsp:nvSpPr>
      <dsp:spPr>
        <a:xfrm>
          <a:off x="11802733" y="4254641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68CE9-9C63-4A33-B9CB-D6F2C21FD72D}">
      <dsp:nvSpPr>
        <dsp:cNvPr id="0" name=""/>
        <dsp:cNvSpPr/>
      </dsp:nvSpPr>
      <dsp:spPr>
        <a:xfrm>
          <a:off x="11687728" y="4296043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1687728" y="4296043"/>
        <a:ext cx="460018" cy="147205"/>
      </dsp:txXfrm>
    </dsp:sp>
    <dsp:sp modelId="{2D051BFD-2894-4574-A8F0-1A0B73BC3B78}">
      <dsp:nvSpPr>
        <dsp:cNvPr id="0" name=""/>
        <dsp:cNvSpPr/>
      </dsp:nvSpPr>
      <dsp:spPr>
        <a:xfrm>
          <a:off x="11802733" y="458125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ED736-6669-48DD-9675-9A86B1D94683}">
      <dsp:nvSpPr>
        <dsp:cNvPr id="0" name=""/>
        <dsp:cNvSpPr/>
      </dsp:nvSpPr>
      <dsp:spPr>
        <a:xfrm>
          <a:off x="11802733" y="458125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DEF9C-30BA-49BF-AF94-DFCF3FC95C7D}">
      <dsp:nvSpPr>
        <dsp:cNvPr id="0" name=""/>
        <dsp:cNvSpPr/>
      </dsp:nvSpPr>
      <dsp:spPr>
        <a:xfrm>
          <a:off x="11687728" y="462265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1687728" y="4622656"/>
        <a:ext cx="460018" cy="147205"/>
      </dsp:txXfrm>
    </dsp:sp>
    <dsp:sp modelId="{E69FAA35-0CE3-4798-9BEF-146E8F224477}">
      <dsp:nvSpPr>
        <dsp:cNvPr id="0" name=""/>
        <dsp:cNvSpPr/>
      </dsp:nvSpPr>
      <dsp:spPr>
        <a:xfrm>
          <a:off x="11802733" y="4907867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DB5A1-D42B-494C-8DBF-E3206F08B900}">
      <dsp:nvSpPr>
        <dsp:cNvPr id="0" name=""/>
        <dsp:cNvSpPr/>
      </dsp:nvSpPr>
      <dsp:spPr>
        <a:xfrm>
          <a:off x="11802733" y="4907867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57C2B-A237-4597-9FF1-4F1EC983F202}">
      <dsp:nvSpPr>
        <dsp:cNvPr id="0" name=""/>
        <dsp:cNvSpPr/>
      </dsp:nvSpPr>
      <dsp:spPr>
        <a:xfrm>
          <a:off x="11687728" y="494926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1687728" y="4949269"/>
        <a:ext cx="460018" cy="147205"/>
      </dsp:txXfrm>
    </dsp:sp>
    <dsp:sp modelId="{F8F37F7B-9E7C-4177-92BD-356AB3F829CC}">
      <dsp:nvSpPr>
        <dsp:cNvPr id="0" name=""/>
        <dsp:cNvSpPr/>
      </dsp:nvSpPr>
      <dsp:spPr>
        <a:xfrm>
          <a:off x="11802733" y="5234480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9664A-9DAB-4BC0-BDC7-B26F1BC689BF}">
      <dsp:nvSpPr>
        <dsp:cNvPr id="0" name=""/>
        <dsp:cNvSpPr/>
      </dsp:nvSpPr>
      <dsp:spPr>
        <a:xfrm>
          <a:off x="11802733" y="5234480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C6161-774C-4237-A1A2-145D688FBF80}">
      <dsp:nvSpPr>
        <dsp:cNvPr id="0" name=""/>
        <dsp:cNvSpPr/>
      </dsp:nvSpPr>
      <dsp:spPr>
        <a:xfrm>
          <a:off x="11687728" y="5275882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1687728" y="5275882"/>
        <a:ext cx="460018" cy="147205"/>
      </dsp:txXfrm>
    </dsp:sp>
    <dsp:sp modelId="{A2A57593-4D5B-4605-9A7D-C128974C7FB7}">
      <dsp:nvSpPr>
        <dsp:cNvPr id="0" name=""/>
        <dsp:cNvSpPr/>
      </dsp:nvSpPr>
      <dsp:spPr>
        <a:xfrm>
          <a:off x="11802733" y="5561093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B9977-DDD5-4485-9321-DAD1728BA209}">
      <dsp:nvSpPr>
        <dsp:cNvPr id="0" name=""/>
        <dsp:cNvSpPr/>
      </dsp:nvSpPr>
      <dsp:spPr>
        <a:xfrm>
          <a:off x="11802733" y="5561093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3C7FA-BD0B-4256-AF6E-36872B89857B}">
      <dsp:nvSpPr>
        <dsp:cNvPr id="0" name=""/>
        <dsp:cNvSpPr/>
      </dsp:nvSpPr>
      <dsp:spPr>
        <a:xfrm>
          <a:off x="11687728" y="5602495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11687728" y="5602495"/>
        <a:ext cx="460018" cy="147205"/>
      </dsp:txXfrm>
    </dsp:sp>
    <dsp:sp modelId="{5279C01A-B477-4399-A6E7-7FD34324933B}">
      <dsp:nvSpPr>
        <dsp:cNvPr id="0" name=""/>
        <dsp:cNvSpPr/>
      </dsp:nvSpPr>
      <dsp:spPr>
        <a:xfrm>
          <a:off x="10102808" y="2529160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BFCAC-4056-4E6A-B2CB-E6C6B47E4468}">
      <dsp:nvSpPr>
        <dsp:cNvPr id="0" name=""/>
        <dsp:cNvSpPr/>
      </dsp:nvSpPr>
      <dsp:spPr>
        <a:xfrm>
          <a:off x="10102808" y="2529160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9E208-AE19-4950-837D-23652174999E}">
      <dsp:nvSpPr>
        <dsp:cNvPr id="0" name=""/>
        <dsp:cNvSpPr/>
      </dsp:nvSpPr>
      <dsp:spPr>
        <a:xfrm>
          <a:off x="9987804" y="2570561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CCIO</a:t>
          </a:r>
          <a:br>
            <a:rPr lang="en-GB" sz="500" kern="1200" dirty="0"/>
          </a:br>
          <a:r>
            <a:rPr lang="en-GB" sz="500" kern="1200" dirty="0"/>
            <a:t>(Consultant)</a:t>
          </a:r>
        </a:p>
      </dsp:txBody>
      <dsp:txXfrm>
        <a:off x="9987804" y="2570561"/>
        <a:ext cx="460018" cy="147205"/>
      </dsp:txXfrm>
    </dsp:sp>
    <dsp:sp modelId="{5D528396-61A3-4FC1-B3E1-02C24FC58AE7}">
      <dsp:nvSpPr>
        <dsp:cNvPr id="0" name=""/>
        <dsp:cNvSpPr/>
      </dsp:nvSpPr>
      <dsp:spPr>
        <a:xfrm>
          <a:off x="12293669" y="2865294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3F0E2-60D6-434F-AA20-DF21D2E8DB77}">
      <dsp:nvSpPr>
        <dsp:cNvPr id="0" name=""/>
        <dsp:cNvSpPr/>
      </dsp:nvSpPr>
      <dsp:spPr>
        <a:xfrm>
          <a:off x="12293669" y="2865294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CD00C-C239-47B3-930B-2D7A44E337A7}">
      <dsp:nvSpPr>
        <dsp:cNvPr id="0" name=""/>
        <dsp:cNvSpPr/>
      </dsp:nvSpPr>
      <dsp:spPr>
        <a:xfrm>
          <a:off x="12178664" y="2906696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CNIO</a:t>
          </a:r>
          <a:br>
            <a:rPr lang="en-GB" sz="500" kern="1200" dirty="0"/>
          </a:br>
          <a:r>
            <a:rPr lang="en-GB" sz="500" kern="1200" dirty="0"/>
            <a:t>(Band 8B)</a:t>
          </a:r>
        </a:p>
      </dsp:txBody>
      <dsp:txXfrm>
        <a:off x="12178664" y="2906696"/>
        <a:ext cx="460018" cy="147205"/>
      </dsp:txXfrm>
    </dsp:sp>
    <dsp:sp modelId="{A3FF1270-5A42-4668-9D5D-85FB06F8163C}">
      <dsp:nvSpPr>
        <dsp:cNvPr id="0" name=""/>
        <dsp:cNvSpPr/>
      </dsp:nvSpPr>
      <dsp:spPr>
        <a:xfrm>
          <a:off x="12293945" y="3232258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0243A9-4E10-4B77-9A82-BB8CC8BA4EEB}">
      <dsp:nvSpPr>
        <dsp:cNvPr id="0" name=""/>
        <dsp:cNvSpPr/>
      </dsp:nvSpPr>
      <dsp:spPr>
        <a:xfrm>
          <a:off x="12293945" y="3232258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4FCD3-C988-474A-87D9-A2FE1AA34729}">
      <dsp:nvSpPr>
        <dsp:cNvPr id="0" name=""/>
        <dsp:cNvSpPr/>
      </dsp:nvSpPr>
      <dsp:spPr>
        <a:xfrm>
          <a:off x="12178940" y="3273659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Deputy CNIO</a:t>
          </a:r>
          <a:br>
            <a:rPr lang="en-GB" sz="500" kern="1200" dirty="0"/>
          </a:br>
          <a:r>
            <a:rPr lang="en-GB" sz="500" kern="1200" dirty="0"/>
            <a:t>(Band 8A)</a:t>
          </a:r>
        </a:p>
      </dsp:txBody>
      <dsp:txXfrm>
        <a:off x="12178940" y="3273659"/>
        <a:ext cx="460018" cy="147205"/>
      </dsp:txXfrm>
    </dsp:sp>
    <dsp:sp modelId="{1C92AF9E-4BC8-42A3-8962-CD7633F41762}">
      <dsp:nvSpPr>
        <dsp:cNvPr id="0" name=""/>
        <dsp:cNvSpPr/>
      </dsp:nvSpPr>
      <dsp:spPr>
        <a:xfrm>
          <a:off x="12269928" y="3642975"/>
          <a:ext cx="275367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A0A4E-756F-4E65-82AA-505B9BCAB9EF}">
      <dsp:nvSpPr>
        <dsp:cNvPr id="0" name=""/>
        <dsp:cNvSpPr/>
      </dsp:nvSpPr>
      <dsp:spPr>
        <a:xfrm>
          <a:off x="12269928" y="3642975"/>
          <a:ext cx="275367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99F54-C88C-4F8C-92BE-2332A716B088}">
      <dsp:nvSpPr>
        <dsp:cNvPr id="0" name=""/>
        <dsp:cNvSpPr/>
      </dsp:nvSpPr>
      <dsp:spPr>
        <a:xfrm>
          <a:off x="12132244" y="3684377"/>
          <a:ext cx="550734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/>
            <a:t>Maternity </a:t>
          </a:r>
          <a:r>
            <a:rPr lang="en-GB" sz="500" kern="1200" dirty="0"/>
            <a:t>Informatics Analyst</a:t>
          </a:r>
          <a:br>
            <a:rPr lang="en-GB" sz="500" kern="1200" dirty="0"/>
          </a:br>
          <a:r>
            <a:rPr lang="en-GB" sz="500" kern="1200" dirty="0"/>
            <a:t>(Band 7)</a:t>
          </a:r>
        </a:p>
      </dsp:txBody>
      <dsp:txXfrm>
        <a:off x="12132244" y="3684377"/>
        <a:ext cx="550734" cy="147205"/>
      </dsp:txXfrm>
    </dsp:sp>
    <dsp:sp modelId="{B6FBAB6F-795E-44D9-914C-143C9F28E060}">
      <dsp:nvSpPr>
        <dsp:cNvPr id="0" name=""/>
        <dsp:cNvSpPr/>
      </dsp:nvSpPr>
      <dsp:spPr>
        <a:xfrm>
          <a:off x="6550528" y="2483649"/>
          <a:ext cx="230009" cy="23000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6A99EB-AF8A-418E-879C-1DF2F12D1199}">
      <dsp:nvSpPr>
        <dsp:cNvPr id="0" name=""/>
        <dsp:cNvSpPr/>
      </dsp:nvSpPr>
      <dsp:spPr>
        <a:xfrm>
          <a:off x="6550528" y="2483649"/>
          <a:ext cx="230009" cy="23000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72F05E-B73B-4BAC-8726-49A0440431EB}">
      <dsp:nvSpPr>
        <dsp:cNvPr id="0" name=""/>
        <dsp:cNvSpPr/>
      </dsp:nvSpPr>
      <dsp:spPr>
        <a:xfrm>
          <a:off x="6435523" y="2525051"/>
          <a:ext cx="460018" cy="147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Project Officer            </a:t>
          </a:r>
          <a:br>
            <a:rPr lang="en-GB" sz="500" kern="1200" dirty="0"/>
          </a:br>
          <a:r>
            <a:rPr lang="en-GB" sz="500" kern="1200" dirty="0"/>
            <a:t>(Band 4)</a:t>
          </a:r>
        </a:p>
      </dsp:txBody>
      <dsp:txXfrm>
        <a:off x="6435523" y="2525051"/>
        <a:ext cx="460018" cy="147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2125" cy="717550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6" y="0"/>
            <a:ext cx="4303713" cy="717550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82473FF5-2D9A-44D1-9ED7-8512F1FE37C4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13636626"/>
            <a:ext cx="4302125" cy="717550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6" y="13636626"/>
            <a:ext cx="4303713" cy="717550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C1EDE713-6CEE-48AF-BFC5-BA1614157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24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B8A52-D902-4E0D-AAD9-272ED0715DCA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61125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3850" cy="5654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8213"/>
            <a:ext cx="4302125" cy="719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8213"/>
            <a:ext cx="4303713" cy="719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23999-475D-40C7-8D96-C1B2F13D2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16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5000289" y="307398"/>
            <a:ext cx="2801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/>
              <a:t>IT Department 2021</a:t>
            </a:r>
          </a:p>
          <a:p>
            <a:pPr algn="ctr"/>
            <a:r>
              <a:rPr lang="en-GB" sz="1100" dirty="0"/>
              <a:t>Last updated - June </a:t>
            </a:r>
            <a:r>
              <a:rPr lang="en-GB" sz="1100" baseline="0" dirty="0"/>
              <a:t>2021</a:t>
            </a:r>
            <a:endParaRPr lang="en-GB" sz="110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648" y="307400"/>
            <a:ext cx="1923184" cy="9917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DF038D-FE0B-43D4-B13F-009BB97D6D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32" y="307398"/>
            <a:ext cx="1797320" cy="5760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CB9359-E3FF-4FCD-8A4E-CE5B916F04E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403063"/>
            <a:ext cx="12801600" cy="2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7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1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0" y="537847"/>
            <a:ext cx="4031615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9" y="537847"/>
            <a:ext cx="1188593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86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2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3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73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9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86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0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1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8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3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B1AC-F0E9-4D51-8BF5-9A1D413EDD72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3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3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7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3657339"/>
              </p:ext>
            </p:extLst>
          </p:nvPr>
        </p:nvGraphicFramePr>
        <p:xfrm>
          <a:off x="0" y="685800"/>
          <a:ext cx="12801600" cy="9065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59090" y="9297466"/>
            <a:ext cx="5045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i="1" dirty="0"/>
              <a:t>Confidential – NOT for general publication or distribution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7169A5-B8B4-4BE9-BDE7-6C4C0BE53782}"/>
              </a:ext>
            </a:extLst>
          </p:cNvPr>
          <p:cNvSpPr txBox="1"/>
          <p:nvPr/>
        </p:nvSpPr>
        <p:spPr>
          <a:xfrm>
            <a:off x="6717323" y="867508"/>
            <a:ext cx="1847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6AE4C8-FF95-46E6-A811-F360BC8C8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+mn-lt"/>
              </a:rPr>
              <a:t>I.T. Department Structure Chart – Roles</a:t>
            </a:r>
            <a:br>
              <a:rPr lang="en-GB" sz="2000" dirty="0">
                <a:latin typeface="+mn-lt"/>
              </a:rPr>
            </a:br>
            <a:r>
              <a:rPr lang="en-GB" sz="1000" dirty="0">
                <a:latin typeface="+mn-lt"/>
              </a:rPr>
              <a:t>Updated: September 2021</a:t>
            </a:r>
            <a:endParaRPr lang="en-GB" sz="2000" dirty="0">
              <a:latin typeface="+mn-lt"/>
            </a:endParaRPr>
          </a:p>
        </p:txBody>
      </p:sp>
      <p:pic>
        <p:nvPicPr>
          <p:cNvPr id="10" name="Content Placeholder 9" descr="Text&#10;&#10;Description automatically generated with low confidence">
            <a:extLst>
              <a:ext uri="{FF2B5EF4-FFF2-40B4-BE49-F238E27FC236}">
                <a16:creationId xmlns:a16="http://schemas.microsoft.com/office/drawing/2014/main" id="{53DA34C9-0CDA-4BF7-9422-3F3ACAA6C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04" y="733179"/>
            <a:ext cx="2480679" cy="793817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D2F1D-5AA5-41A2-B5C1-1901EE03DD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17263" y="685800"/>
            <a:ext cx="16573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6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CA5BD5652F4F4990810BC8136AECB5" ma:contentTypeVersion="6" ma:contentTypeDescription="Create a new document." ma:contentTypeScope="" ma:versionID="768d9922b3b57a05765382a650a0770d">
  <xsd:schema xmlns:xsd="http://www.w3.org/2001/XMLSchema" xmlns:xs="http://www.w3.org/2001/XMLSchema" xmlns:p="http://schemas.microsoft.com/office/2006/metadata/properties" xmlns:ns2="41f6441e-fb09-42d3-853f-a6f87841d83a" xmlns:ns3="59167cff-1bef-4fad-b047-74c52e3d6911" targetNamespace="http://schemas.microsoft.com/office/2006/metadata/properties" ma:root="true" ma:fieldsID="8d5d90be271840ed58a2860ef5308a11" ns2:_="" ns3:_="">
    <xsd:import namespace="41f6441e-fb09-42d3-853f-a6f87841d83a"/>
    <xsd:import namespace="59167cff-1bef-4fad-b047-74c52e3d69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441e-fb09-42d3-853f-a6f87841d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67cff-1bef-4fad-b047-74c52e3d691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7A0934-8ADD-42C0-B254-A86A4E39240A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59167cff-1bef-4fad-b047-74c52e3d6911"/>
    <ds:schemaRef ds:uri="41f6441e-fb09-42d3-853f-a6f87841d83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F5181F-F313-44FF-A827-3E115D91C3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9E5EC3-7A26-42BD-8432-E7DE8FC810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f6441e-fb09-42d3-853f-a6f87841d83a"/>
    <ds:schemaRef ds:uri="59167cff-1bef-4fad-b047-74c52e3d69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646</Words>
  <Application>Microsoft Office PowerPoint</Application>
  <PresentationFormat>A3 Paper (297x420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I.T. Department Structure Chart – Roles Updated: September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York</dc:creator>
  <cp:lastModifiedBy>Louise Sim</cp:lastModifiedBy>
  <cp:revision>6</cp:revision>
  <cp:lastPrinted>2021-08-10T09:58:23Z</cp:lastPrinted>
  <dcterms:created xsi:type="dcterms:W3CDTF">2017-02-28T18:32:37Z</dcterms:created>
  <dcterms:modified xsi:type="dcterms:W3CDTF">2022-08-23T10:22:47Z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0x010100C3CA5BD5652F4F4990810BC8136AECB5</vt:lpwstr>
  </property>
</Properties>
</file>