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60" r:id="rId5"/>
  </p:sldIdLst>
  <p:sldSz cx="12801600" cy="9601200" type="A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F35743-6600-4624-97F5-98187FF03EBC}" v="2" dt="2023-02-16T09:21:21.709"/>
    <p1510:client id="{B4C61121-E9CA-A583-B591-42FC91377A33}" v="12" dt="2023-06-26T10:34:49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130" d="100"/>
          <a:sy n="130" d="100"/>
        </p:scale>
        <p:origin x="-852" y="-2904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hony (Tony) Marsh" userId="S::anthony.marsh@mkuh.nhs.uk::da933818-f61d-4166-8a65-e6738228e3c5" providerId="AD" clId="Web-{835866B0-DDE4-C046-797B-62740A9F4AF4}"/>
    <pc:docChg chg="modSld">
      <pc:chgData name="Anthony (Tony) Marsh" userId="S::anthony.marsh@mkuh.nhs.uk::da933818-f61d-4166-8a65-e6738228e3c5" providerId="AD" clId="Web-{835866B0-DDE4-C046-797B-62740A9F4AF4}" dt="2022-08-18T14:20:01.634" v="5" actId="20577"/>
      <pc:docMkLst>
        <pc:docMk/>
      </pc:docMkLst>
      <pc:sldChg chg="modSp">
        <pc:chgData name="Anthony (Tony) Marsh" userId="S::anthony.marsh@mkuh.nhs.uk::da933818-f61d-4166-8a65-e6738228e3c5" providerId="AD" clId="Web-{835866B0-DDE4-C046-797B-62740A9F4AF4}" dt="2022-08-18T14:20:01.634" v="5" actId="20577"/>
        <pc:sldMkLst>
          <pc:docMk/>
          <pc:sldMk cId="1455727269" sldId="260"/>
        </pc:sldMkLst>
        <pc:spChg chg="mod">
          <ac:chgData name="Anthony (Tony) Marsh" userId="S::anthony.marsh@mkuh.nhs.uk::da933818-f61d-4166-8a65-e6738228e3c5" providerId="AD" clId="Web-{835866B0-DDE4-C046-797B-62740A9F4AF4}" dt="2022-08-18T14:20:01.634" v="5" actId="20577"/>
          <ac:spMkLst>
            <pc:docMk/>
            <pc:sldMk cId="1455727269" sldId="260"/>
            <ac:spMk id="66" creationId="{DEB2F4F4-E915-4AB1-8A03-953FD39848E2}"/>
          </ac:spMkLst>
        </pc:spChg>
        <pc:spChg chg="mod">
          <ac:chgData name="Anthony (Tony) Marsh" userId="S::anthony.marsh@mkuh.nhs.uk::da933818-f61d-4166-8a65-e6738228e3c5" providerId="AD" clId="Web-{835866B0-DDE4-C046-797B-62740A9F4AF4}" dt="2022-08-18T14:19:43.008" v="3" actId="20577"/>
          <ac:spMkLst>
            <pc:docMk/>
            <pc:sldMk cId="1455727269" sldId="260"/>
            <ac:spMk id="197" creationId="{B09B0E79-64D1-4EB6-BB99-9A0A702A1145}"/>
          </ac:spMkLst>
        </pc:spChg>
      </pc:sldChg>
    </pc:docChg>
  </pc:docChgLst>
  <pc:docChgLst>
    <pc:chgData name="Anthony (Tony) Marsh" userId="da933818-f61d-4166-8a65-e6738228e3c5" providerId="ADAL" clId="{90F35743-6600-4624-97F5-98187FF03EBC}"/>
    <pc:docChg chg="modSld">
      <pc:chgData name="Anthony (Tony) Marsh" userId="da933818-f61d-4166-8a65-e6738228e3c5" providerId="ADAL" clId="{90F35743-6600-4624-97F5-98187FF03EBC}" dt="2023-02-16T09:22:38.800" v="90" actId="20577"/>
      <pc:docMkLst>
        <pc:docMk/>
      </pc:docMkLst>
      <pc:sldChg chg="addSp modSp mod">
        <pc:chgData name="Anthony (Tony) Marsh" userId="da933818-f61d-4166-8a65-e6738228e3c5" providerId="ADAL" clId="{90F35743-6600-4624-97F5-98187FF03EBC}" dt="2023-02-16T09:22:38.800" v="90" actId="20577"/>
        <pc:sldMkLst>
          <pc:docMk/>
          <pc:sldMk cId="1455727269" sldId="260"/>
        </pc:sldMkLst>
        <pc:spChg chg="add mod">
          <ac:chgData name="Anthony (Tony) Marsh" userId="da933818-f61d-4166-8a65-e6738228e3c5" providerId="ADAL" clId="{90F35743-6600-4624-97F5-98187FF03EBC}" dt="2023-02-16T09:22:04.302" v="72" actId="20577"/>
          <ac:spMkLst>
            <pc:docMk/>
            <pc:sldMk cId="1455727269" sldId="260"/>
            <ac:spMk id="11" creationId="{3F302033-EC81-B9B5-466D-F13838D3CDF5}"/>
          </ac:spMkLst>
        </pc:spChg>
        <pc:spChg chg="mod">
          <ac:chgData name="Anthony (Tony) Marsh" userId="da933818-f61d-4166-8a65-e6738228e3c5" providerId="ADAL" clId="{90F35743-6600-4624-97F5-98187FF03EBC}" dt="2023-02-16T09:19:23.123" v="1" actId="1076"/>
          <ac:spMkLst>
            <pc:docMk/>
            <pc:sldMk cId="1455727269" sldId="260"/>
            <ac:spMk id="96" creationId="{8A4FCD2E-FD69-406B-8E57-99FEE1D83039}"/>
          </ac:spMkLst>
        </pc:spChg>
        <pc:spChg chg="mod">
          <ac:chgData name="Anthony (Tony) Marsh" userId="da933818-f61d-4166-8a65-e6738228e3c5" providerId="ADAL" clId="{90F35743-6600-4624-97F5-98187FF03EBC}" dt="2023-02-16T09:19:23.123" v="1" actId="1076"/>
          <ac:spMkLst>
            <pc:docMk/>
            <pc:sldMk cId="1455727269" sldId="260"/>
            <ac:spMk id="196" creationId="{41085A0D-8C8A-405C-AAE8-A36BEA50F38A}"/>
          </ac:spMkLst>
        </pc:spChg>
        <pc:spChg chg="mod">
          <ac:chgData name="Anthony (Tony) Marsh" userId="da933818-f61d-4166-8a65-e6738228e3c5" providerId="ADAL" clId="{90F35743-6600-4624-97F5-98187FF03EBC}" dt="2023-02-16T09:19:23.123" v="1" actId="1076"/>
          <ac:spMkLst>
            <pc:docMk/>
            <pc:sldMk cId="1455727269" sldId="260"/>
            <ac:spMk id="197" creationId="{B09B0E79-64D1-4EB6-BB99-9A0A702A1145}"/>
          </ac:spMkLst>
        </pc:spChg>
        <pc:spChg chg="mod">
          <ac:chgData name="Anthony (Tony) Marsh" userId="da933818-f61d-4166-8a65-e6738228e3c5" providerId="ADAL" clId="{90F35743-6600-4624-97F5-98187FF03EBC}" dt="2023-02-16T09:20:40.513" v="8" actId="14100"/>
          <ac:spMkLst>
            <pc:docMk/>
            <pc:sldMk cId="1455727269" sldId="260"/>
            <ac:spMk id="210" creationId="{970E0AD4-3CEC-46B7-A4E8-13F343BBBFBF}"/>
          </ac:spMkLst>
        </pc:spChg>
        <pc:spChg chg="mod">
          <ac:chgData name="Anthony (Tony) Marsh" userId="da933818-f61d-4166-8a65-e6738228e3c5" providerId="ADAL" clId="{90F35743-6600-4624-97F5-98187FF03EBC}" dt="2023-02-16T09:21:50.882" v="65" actId="20577"/>
          <ac:spMkLst>
            <pc:docMk/>
            <pc:sldMk cId="1455727269" sldId="260"/>
            <ac:spMk id="213" creationId="{B98BFB33-512C-46CE-8B47-DC4D501D9946}"/>
          </ac:spMkLst>
        </pc:spChg>
        <pc:spChg chg="mod">
          <ac:chgData name="Anthony (Tony) Marsh" userId="da933818-f61d-4166-8a65-e6738228e3c5" providerId="ADAL" clId="{90F35743-6600-4624-97F5-98187FF03EBC}" dt="2023-02-16T09:22:38.800" v="90" actId="20577"/>
          <ac:spMkLst>
            <pc:docMk/>
            <pc:sldMk cId="1455727269" sldId="260"/>
            <ac:spMk id="223" creationId="{91F84426-F5D3-4A2F-BFB6-97D9DC4D35CF}"/>
          </ac:spMkLst>
        </pc:spChg>
        <pc:cxnChg chg="add mod">
          <ac:chgData name="Anthony (Tony) Marsh" userId="da933818-f61d-4166-8a65-e6738228e3c5" providerId="ADAL" clId="{90F35743-6600-4624-97F5-98187FF03EBC}" dt="2023-02-16T09:21:31.186" v="49" actId="14100"/>
          <ac:cxnSpMkLst>
            <pc:docMk/>
            <pc:sldMk cId="1455727269" sldId="260"/>
            <ac:cxnSpMk id="12" creationId="{5E1969AE-621D-27BC-7CA4-850CB452CEF3}"/>
          </ac:cxnSpMkLst>
        </pc:cxnChg>
        <pc:cxnChg chg="mod">
          <ac:chgData name="Anthony (Tony) Marsh" userId="da933818-f61d-4166-8a65-e6738228e3c5" providerId="ADAL" clId="{90F35743-6600-4624-97F5-98187FF03EBC}" dt="2023-02-16T09:19:23.123" v="1" actId="1076"/>
          <ac:cxnSpMkLst>
            <pc:docMk/>
            <pc:sldMk cId="1455727269" sldId="260"/>
            <ac:cxnSpMk id="124" creationId="{21693903-CD80-4E86-922A-C2843424073D}"/>
          </ac:cxnSpMkLst>
        </pc:cxnChg>
        <pc:cxnChg chg="mod">
          <ac:chgData name="Anthony (Tony) Marsh" userId="da933818-f61d-4166-8a65-e6738228e3c5" providerId="ADAL" clId="{90F35743-6600-4624-97F5-98187FF03EBC}" dt="2023-02-16T09:19:39.842" v="2" actId="108"/>
          <ac:cxnSpMkLst>
            <pc:docMk/>
            <pc:sldMk cId="1455727269" sldId="260"/>
            <ac:cxnSpMk id="199" creationId="{76E6886F-7194-4157-862C-21700DA35A27}"/>
          </ac:cxnSpMkLst>
        </pc:cxnChg>
        <pc:cxnChg chg="mod">
          <ac:chgData name="Anthony (Tony) Marsh" userId="da933818-f61d-4166-8a65-e6738228e3c5" providerId="ADAL" clId="{90F35743-6600-4624-97F5-98187FF03EBC}" dt="2023-02-16T09:19:23.123" v="1" actId="1076"/>
          <ac:cxnSpMkLst>
            <pc:docMk/>
            <pc:sldMk cId="1455727269" sldId="260"/>
            <ac:cxnSpMk id="207" creationId="{FE63B550-C6FC-4F24-A291-A4E3A9804E1D}"/>
          </ac:cxnSpMkLst>
        </pc:cxnChg>
        <pc:cxnChg chg="mod">
          <ac:chgData name="Anthony (Tony) Marsh" userId="da933818-f61d-4166-8a65-e6738228e3c5" providerId="ADAL" clId="{90F35743-6600-4624-97F5-98187FF03EBC}" dt="2023-02-16T09:20:40.513" v="8" actId="14100"/>
          <ac:cxnSpMkLst>
            <pc:docMk/>
            <pc:sldMk cId="1455727269" sldId="260"/>
            <ac:cxnSpMk id="212" creationId="{1BF7FBF2-C07B-4BB7-AE23-28DF451D0F8F}"/>
          </ac:cxnSpMkLst>
        </pc:cxnChg>
      </pc:sldChg>
    </pc:docChg>
  </pc:docChgLst>
  <pc:docChgLst>
    <pc:chgData name="Anthony (Tony) Marsh" userId="S::anthony.marsh@mkuh.nhs.uk::da933818-f61d-4166-8a65-e6738228e3c5" providerId="AD" clId="Web-{B4C61121-E9CA-A583-B591-42FC91377A33}"/>
    <pc:docChg chg="modSld">
      <pc:chgData name="Anthony (Tony) Marsh" userId="S::anthony.marsh@mkuh.nhs.uk::da933818-f61d-4166-8a65-e6738228e3c5" providerId="AD" clId="Web-{B4C61121-E9CA-A583-B591-42FC91377A33}" dt="2023-06-26T10:34:47.462" v="4" actId="20577"/>
      <pc:docMkLst>
        <pc:docMk/>
      </pc:docMkLst>
      <pc:sldChg chg="modSp">
        <pc:chgData name="Anthony (Tony) Marsh" userId="S::anthony.marsh@mkuh.nhs.uk::da933818-f61d-4166-8a65-e6738228e3c5" providerId="AD" clId="Web-{B4C61121-E9CA-A583-B591-42FC91377A33}" dt="2023-06-26T10:34:47.462" v="4" actId="20577"/>
        <pc:sldMkLst>
          <pc:docMk/>
          <pc:sldMk cId="1455727269" sldId="260"/>
        </pc:sldMkLst>
        <pc:spChg chg="mod">
          <ac:chgData name="Anthony (Tony) Marsh" userId="S::anthony.marsh@mkuh.nhs.uk::da933818-f61d-4166-8a65-e6738228e3c5" providerId="AD" clId="Web-{B4C61121-E9CA-A583-B591-42FC91377A33}" dt="2023-06-26T10:34:47.462" v="4" actId="20577"/>
          <ac:spMkLst>
            <pc:docMk/>
            <pc:sldMk cId="1455727269" sldId="260"/>
            <ac:spMk id="346" creationId="{5D36BE68-1ABB-4FC0-ADC0-12E56713BEC6}"/>
          </ac:spMkLst>
        </pc:spChg>
      </pc:sldChg>
    </pc:docChg>
  </pc:docChgLst>
  <pc:docChgLst>
    <pc:chgData name="Anthony (Tony) Marsh" userId="da933818-f61d-4166-8a65-e6738228e3c5" providerId="ADAL" clId="{1C958A40-9AF2-4474-B7FE-2F44D35D823B}"/>
    <pc:docChg chg="undo custSel modSld">
      <pc:chgData name="Anthony (Tony) Marsh" userId="da933818-f61d-4166-8a65-e6738228e3c5" providerId="ADAL" clId="{1C958A40-9AF2-4474-B7FE-2F44D35D823B}" dt="2022-04-26T08:32:04.677" v="117" actId="20577"/>
      <pc:docMkLst>
        <pc:docMk/>
      </pc:docMkLst>
      <pc:sldChg chg="addSp modSp mod">
        <pc:chgData name="Anthony (Tony) Marsh" userId="da933818-f61d-4166-8a65-e6738228e3c5" providerId="ADAL" clId="{1C958A40-9AF2-4474-B7FE-2F44D35D823B}" dt="2022-04-26T08:32:04.677" v="117" actId="20577"/>
        <pc:sldMkLst>
          <pc:docMk/>
          <pc:sldMk cId="1455727269" sldId="260"/>
        </pc:sldMkLst>
        <pc:spChg chg="mod">
          <ac:chgData name="Anthony (Tony) Marsh" userId="da933818-f61d-4166-8a65-e6738228e3c5" providerId="ADAL" clId="{1C958A40-9AF2-4474-B7FE-2F44D35D823B}" dt="2022-04-26T08:31:39.524" v="102" actId="20577"/>
          <ac:spMkLst>
            <pc:docMk/>
            <pc:sldMk cId="1455727269" sldId="260"/>
            <ac:spMk id="19" creationId="{6E4BF60F-FDDE-4819-9887-C402B9A8337A}"/>
          </ac:spMkLst>
        </pc:spChg>
        <pc:spChg chg="mod">
          <ac:chgData name="Anthony (Tony) Marsh" userId="da933818-f61d-4166-8a65-e6738228e3c5" providerId="ADAL" clId="{1C958A40-9AF2-4474-B7FE-2F44D35D823B}" dt="2022-03-28T13:12:51.317" v="54" actId="20577"/>
          <ac:spMkLst>
            <pc:docMk/>
            <pc:sldMk cId="1455727269" sldId="260"/>
            <ac:spMk id="26" creationId="{819F28C1-8F00-4AFC-86E7-BDF120E8D16A}"/>
          </ac:spMkLst>
        </pc:spChg>
        <pc:spChg chg="mod">
          <ac:chgData name="Anthony (Tony) Marsh" userId="da933818-f61d-4166-8a65-e6738228e3c5" providerId="ADAL" clId="{1C958A40-9AF2-4474-B7FE-2F44D35D823B}" dt="2022-03-28T13:14:14.094" v="60" actId="1076"/>
          <ac:spMkLst>
            <pc:docMk/>
            <pc:sldMk cId="1455727269" sldId="260"/>
            <ac:spMk id="28" creationId="{DE2886F4-9EA0-45D6-8C21-933DF9AA3840}"/>
          </ac:spMkLst>
        </pc:spChg>
        <pc:spChg chg="mod">
          <ac:chgData name="Anthony (Tony) Marsh" userId="da933818-f61d-4166-8a65-e6738228e3c5" providerId="ADAL" clId="{1C958A40-9AF2-4474-B7FE-2F44D35D823B}" dt="2022-04-26T08:30:53.298" v="92" actId="207"/>
          <ac:spMkLst>
            <pc:docMk/>
            <pc:sldMk cId="1455727269" sldId="260"/>
            <ac:spMk id="55" creationId="{10220681-29E6-451E-95C8-052FA473819D}"/>
          </ac:spMkLst>
        </pc:spChg>
        <pc:spChg chg="mod">
          <ac:chgData name="Anthony (Tony) Marsh" userId="da933818-f61d-4166-8a65-e6738228e3c5" providerId="ADAL" clId="{1C958A40-9AF2-4474-B7FE-2F44D35D823B}" dt="2022-04-26T08:32:04.677" v="117" actId="20577"/>
          <ac:spMkLst>
            <pc:docMk/>
            <pc:sldMk cId="1455727269" sldId="260"/>
            <ac:spMk id="59" creationId="{F0AFF62F-75E4-472B-BF2C-2CF869007C22}"/>
          </ac:spMkLst>
        </pc:spChg>
        <pc:spChg chg="mod">
          <ac:chgData name="Anthony (Tony) Marsh" userId="da933818-f61d-4166-8a65-e6738228e3c5" providerId="ADAL" clId="{1C958A40-9AF2-4474-B7FE-2F44D35D823B}" dt="2022-03-28T13:14:55.806" v="86" actId="14100"/>
          <ac:spMkLst>
            <pc:docMk/>
            <pc:sldMk cId="1455727269" sldId="260"/>
            <ac:spMk id="66" creationId="{DEB2F4F4-E915-4AB1-8A03-953FD39848E2}"/>
          </ac:spMkLst>
        </pc:spChg>
        <pc:spChg chg="mod">
          <ac:chgData name="Anthony (Tony) Marsh" userId="da933818-f61d-4166-8a65-e6738228e3c5" providerId="ADAL" clId="{1C958A40-9AF2-4474-B7FE-2F44D35D823B}" dt="2022-03-28T13:14:01.465" v="59" actId="208"/>
          <ac:spMkLst>
            <pc:docMk/>
            <pc:sldMk cId="1455727269" sldId="260"/>
            <ac:spMk id="104" creationId="{59EB6F3E-2AB5-45C9-B219-5FC56A9C5C7B}"/>
          </ac:spMkLst>
        </pc:spChg>
        <pc:spChg chg="mod">
          <ac:chgData name="Anthony (Tony) Marsh" userId="da933818-f61d-4166-8a65-e6738228e3c5" providerId="ADAL" clId="{1C958A40-9AF2-4474-B7FE-2F44D35D823B}" dt="2022-04-26T08:31:12.349" v="94" actId="20577"/>
          <ac:spMkLst>
            <pc:docMk/>
            <pc:sldMk cId="1455727269" sldId="260"/>
            <ac:spMk id="138" creationId="{8512056E-DA4F-4A7E-8756-D3DE9102143D}"/>
          </ac:spMkLst>
        </pc:spChg>
        <pc:spChg chg="add mod">
          <ac:chgData name="Anthony (Tony) Marsh" userId="da933818-f61d-4166-8a65-e6738228e3c5" providerId="ADAL" clId="{1C958A40-9AF2-4474-B7FE-2F44D35D823B}" dt="2022-03-28T13:12:24.502" v="52" actId="1076"/>
          <ac:spMkLst>
            <pc:docMk/>
            <pc:sldMk cId="1455727269" sldId="260"/>
            <ac:spMk id="223" creationId="{91F84426-F5D3-4A2F-BFB6-97D9DC4D35CF}"/>
          </ac:spMkLst>
        </pc:spChg>
        <pc:spChg chg="mod">
          <ac:chgData name="Anthony (Tony) Marsh" userId="da933818-f61d-4166-8a65-e6738228e3c5" providerId="ADAL" clId="{1C958A40-9AF2-4474-B7FE-2F44D35D823B}" dt="2022-04-26T08:31:48.548" v="110" actId="20577"/>
          <ac:spMkLst>
            <pc:docMk/>
            <pc:sldMk cId="1455727269" sldId="260"/>
            <ac:spMk id="289" creationId="{DF8D01BB-8160-43AB-83F0-0C17A27C3172}"/>
          </ac:spMkLst>
        </pc:spChg>
        <pc:spChg chg="mod">
          <ac:chgData name="Anthony (Tony) Marsh" userId="da933818-f61d-4166-8a65-e6738228e3c5" providerId="ADAL" clId="{1C958A40-9AF2-4474-B7FE-2F44D35D823B}" dt="2022-03-28T13:14:37.556" v="84" actId="20577"/>
          <ac:spMkLst>
            <pc:docMk/>
            <pc:sldMk cId="1455727269" sldId="260"/>
            <ac:spMk id="346" creationId="{5D36BE68-1ABB-4FC0-ADC0-12E56713BEC6}"/>
          </ac:spMkLst>
        </pc:spChg>
        <pc:cxnChg chg="mod">
          <ac:chgData name="Anthony (Tony) Marsh" userId="da933818-f61d-4166-8a65-e6738228e3c5" providerId="ADAL" clId="{1C958A40-9AF2-4474-B7FE-2F44D35D823B}" dt="2022-03-28T13:14:55.806" v="86" actId="14100"/>
          <ac:cxnSpMkLst>
            <pc:docMk/>
            <pc:sldMk cId="1455727269" sldId="260"/>
            <ac:cxnSpMk id="68" creationId="{EF621BC2-F25C-40C6-84AA-B7468916E4CE}"/>
          </ac:cxnSpMkLst>
        </pc:cxnChg>
        <pc:cxnChg chg="mod">
          <ac:chgData name="Anthony (Tony) Marsh" userId="da933818-f61d-4166-8a65-e6738228e3c5" providerId="ADAL" clId="{1C958A40-9AF2-4474-B7FE-2F44D35D823B}" dt="2022-03-28T13:14:14.094" v="60" actId="1076"/>
          <ac:cxnSpMkLst>
            <pc:docMk/>
            <pc:sldMk cId="1455727269" sldId="260"/>
            <ac:cxnSpMk id="163" creationId="{D0A2BF0F-C54E-4167-807A-45C9253B08A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4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69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7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287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89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364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95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09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97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32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22F09-DF3D-4F33-B908-696C9D2F34EB}" type="datetimeFigureOut">
              <a:rPr lang="en-GB" smtClean="0"/>
              <a:t>26/06/2023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97C4-F7B9-4B45-B4D4-11DC38B0B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2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4EA4F137-3CA8-48E4-B8BF-A75AD0A66AD2}"/>
              </a:ext>
            </a:extLst>
          </p:cNvPr>
          <p:cNvSpPr/>
          <p:nvPr/>
        </p:nvSpPr>
        <p:spPr>
          <a:xfrm>
            <a:off x="5815480" y="915379"/>
            <a:ext cx="897182" cy="631773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Associate Director of Estates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8C2DB6BF-7936-4C87-AE67-513FF2500232}"/>
              </a:ext>
            </a:extLst>
          </p:cNvPr>
          <p:cNvSpPr/>
          <p:nvPr/>
        </p:nvSpPr>
        <p:spPr>
          <a:xfrm>
            <a:off x="5817014" y="2668571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Manager</a:t>
            </a: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4DC3159D-1073-4D26-81B4-872ADA2552C0}"/>
              </a:ext>
            </a:extLst>
          </p:cNvPr>
          <p:cNvSpPr/>
          <p:nvPr/>
        </p:nvSpPr>
        <p:spPr>
          <a:xfrm>
            <a:off x="8526069" y="7050888"/>
            <a:ext cx="850331" cy="568994"/>
          </a:xfrm>
          <a:prstGeom prst="flowChartProcess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Electrical Technician</a:t>
            </a:r>
            <a:br>
              <a:rPr lang="en-GB" sz="800" b="1" dirty="0"/>
            </a:br>
            <a:endParaRPr lang="en-GB" sz="800" dirty="0"/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6E4BF60F-FDDE-4819-9887-C402B9A8337A}"/>
              </a:ext>
            </a:extLst>
          </p:cNvPr>
          <p:cNvSpPr/>
          <p:nvPr/>
        </p:nvSpPr>
        <p:spPr>
          <a:xfrm>
            <a:off x="7354503" y="8439276"/>
            <a:ext cx="1033220" cy="746393"/>
          </a:xfrm>
          <a:prstGeom prst="flowChartProcess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Help Line Operatives (x1.66)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0784C015-D6A0-4DE4-A007-13D0DCB8D40E}"/>
              </a:ext>
            </a:extLst>
          </p:cNvPr>
          <p:cNvSpPr/>
          <p:nvPr/>
        </p:nvSpPr>
        <p:spPr>
          <a:xfrm>
            <a:off x="5146593" y="8423316"/>
            <a:ext cx="850331" cy="752521"/>
          </a:xfrm>
          <a:prstGeom prst="flowChartProcess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Storeman </a:t>
            </a:r>
          </a:p>
        </p:txBody>
      </p: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4ADCD20B-16DB-4A21-BBBD-8335B1406439}"/>
              </a:ext>
            </a:extLst>
          </p:cNvPr>
          <p:cNvSpPr/>
          <p:nvPr/>
        </p:nvSpPr>
        <p:spPr>
          <a:xfrm>
            <a:off x="4157690" y="6615115"/>
            <a:ext cx="897182" cy="634275"/>
          </a:xfrm>
          <a:prstGeom prst="flowChartProcess">
            <a:avLst/>
          </a:prstGeom>
          <a:solidFill>
            <a:schemeClr val="bg1">
              <a:alpha val="7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Supervisor </a:t>
            </a:r>
          </a:p>
          <a:p>
            <a:pPr algn="ctr"/>
            <a:r>
              <a:rPr lang="en-GB" sz="800" b="1" dirty="0"/>
              <a:t>(Mechanical) </a:t>
            </a:r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B8DBC94E-F166-42C7-9F06-82DD9B41B635}"/>
              </a:ext>
            </a:extLst>
          </p:cNvPr>
          <p:cNvSpPr/>
          <p:nvPr/>
        </p:nvSpPr>
        <p:spPr>
          <a:xfrm>
            <a:off x="5638836" y="6612464"/>
            <a:ext cx="896758" cy="616811"/>
          </a:xfrm>
          <a:prstGeom prst="flowChartProcess">
            <a:avLst/>
          </a:prstGeom>
          <a:solidFill>
            <a:schemeClr val="bg1">
              <a:alpha val="70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Supervisor (Electrical)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6FA47D66-B777-4CB5-9EF1-1A5D21A34F31}"/>
              </a:ext>
            </a:extLst>
          </p:cNvPr>
          <p:cNvSpPr/>
          <p:nvPr/>
        </p:nvSpPr>
        <p:spPr>
          <a:xfrm>
            <a:off x="1839837" y="6829054"/>
            <a:ext cx="882618" cy="611196"/>
          </a:xfrm>
          <a:prstGeom prst="flowChartProcess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Supervisor (Building)</a:t>
            </a:r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819F28C1-8F00-4AFC-86E7-BDF120E8D16A}"/>
              </a:ext>
            </a:extLst>
          </p:cNvPr>
          <p:cNvSpPr/>
          <p:nvPr/>
        </p:nvSpPr>
        <p:spPr>
          <a:xfrm>
            <a:off x="1531272" y="7619015"/>
            <a:ext cx="1509213" cy="1566655"/>
          </a:xfrm>
          <a:prstGeom prst="flowChartProcess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Carpenters (x2)</a:t>
            </a:r>
          </a:p>
          <a:p>
            <a:pPr algn="ctr"/>
            <a:endParaRPr lang="en-GB" sz="1000" dirty="0"/>
          </a:p>
          <a:p>
            <a:pPr algn="ctr"/>
            <a:r>
              <a:rPr lang="en-GB" sz="800" b="1" dirty="0"/>
              <a:t>Maintenance Assistants (x5)</a:t>
            </a:r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DE2886F4-9EA0-45D6-8C21-933DF9AA3840}"/>
              </a:ext>
            </a:extLst>
          </p:cNvPr>
          <p:cNvSpPr/>
          <p:nvPr/>
        </p:nvSpPr>
        <p:spPr>
          <a:xfrm>
            <a:off x="4138154" y="7599390"/>
            <a:ext cx="926908" cy="1586279"/>
          </a:xfrm>
          <a:prstGeom prst="flowChartProcess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Fitters (x6)</a:t>
            </a:r>
          </a:p>
        </p:txBody>
      </p: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F343354B-2B66-4F7C-A643-1D93CA404BAF}"/>
              </a:ext>
            </a:extLst>
          </p:cNvPr>
          <p:cNvCxnSpPr>
            <a:cxnSpLocks/>
            <a:stCxn id="5" idx="2"/>
            <a:endCxn id="79" idx="0"/>
          </p:cNvCxnSpPr>
          <p:nvPr/>
        </p:nvCxnSpPr>
        <p:spPr>
          <a:xfrm rot="5400000">
            <a:off x="5354541" y="3705426"/>
            <a:ext cx="1300351" cy="520245"/>
          </a:xfrm>
          <a:prstGeom prst="bentConnector3">
            <a:avLst>
              <a:gd name="adj1" fmla="val 88523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3F672F3B-5DB3-4DB2-98CF-6E701BB2DAB4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6264071" y="1547152"/>
            <a:ext cx="767" cy="1121419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9" name="Flowchart: Process 288">
            <a:extLst>
              <a:ext uri="{FF2B5EF4-FFF2-40B4-BE49-F238E27FC236}">
                <a16:creationId xmlns:a16="http://schemas.microsoft.com/office/drawing/2014/main" id="{DF8D01BB-8160-43AB-83F0-0C17A27C3172}"/>
              </a:ext>
            </a:extLst>
          </p:cNvPr>
          <p:cNvSpPr/>
          <p:nvPr/>
        </p:nvSpPr>
        <p:spPr>
          <a:xfrm>
            <a:off x="514798" y="5595198"/>
            <a:ext cx="889235" cy="647316"/>
          </a:xfrm>
          <a:prstGeom prst="flowChartProcess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Specialist Officer – Compliance (x0.7)</a:t>
            </a:r>
          </a:p>
        </p:txBody>
      </p:sp>
      <p:sp>
        <p:nvSpPr>
          <p:cNvPr id="290" name="Flowchart: Process 289">
            <a:extLst>
              <a:ext uri="{FF2B5EF4-FFF2-40B4-BE49-F238E27FC236}">
                <a16:creationId xmlns:a16="http://schemas.microsoft.com/office/drawing/2014/main" id="{7AA894CB-47B4-4C2E-B7A0-ED56FB383E71}"/>
              </a:ext>
            </a:extLst>
          </p:cNvPr>
          <p:cNvSpPr/>
          <p:nvPr/>
        </p:nvSpPr>
        <p:spPr>
          <a:xfrm>
            <a:off x="507275" y="6403483"/>
            <a:ext cx="896758" cy="646271"/>
          </a:xfrm>
          <a:prstGeom prst="flowChartProcess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Trust Fire Advisor</a:t>
            </a:r>
          </a:p>
        </p:txBody>
      </p: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6A615001-825E-4B33-A368-CF5DB5EDD123}"/>
              </a:ext>
            </a:extLst>
          </p:cNvPr>
          <p:cNvCxnSpPr>
            <a:cxnSpLocks/>
            <a:stCxn id="289" idx="2"/>
            <a:endCxn id="290" idx="0"/>
          </p:cNvCxnSpPr>
          <p:nvPr/>
        </p:nvCxnSpPr>
        <p:spPr>
          <a:xfrm flipH="1">
            <a:off x="955655" y="6242514"/>
            <a:ext cx="3761" cy="16096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4" name="Connector: Elbow 293">
            <a:extLst>
              <a:ext uri="{FF2B5EF4-FFF2-40B4-BE49-F238E27FC236}">
                <a16:creationId xmlns:a16="http://schemas.microsoft.com/office/drawing/2014/main" id="{AC49E761-D7B2-4B7F-8EA1-27BC96A7E2AE}"/>
              </a:ext>
            </a:extLst>
          </p:cNvPr>
          <p:cNvCxnSpPr>
            <a:cxnSpLocks/>
            <a:stCxn id="5" idx="2"/>
            <a:endCxn id="289" idx="0"/>
          </p:cNvCxnSpPr>
          <p:nvPr/>
        </p:nvCxnSpPr>
        <p:spPr>
          <a:xfrm rot="5400000">
            <a:off x="2472215" y="1802574"/>
            <a:ext cx="2279825" cy="5305422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345" name="Picture 344">
            <a:extLst>
              <a:ext uri="{FF2B5EF4-FFF2-40B4-BE49-F238E27FC236}">
                <a16:creationId xmlns:a16="http://schemas.microsoft.com/office/drawing/2014/main" id="{689A1F62-EDE2-498E-A57D-6294B8D47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3542" y="402776"/>
            <a:ext cx="1866896" cy="96145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346" name="TextBox 345">
            <a:extLst>
              <a:ext uri="{FF2B5EF4-FFF2-40B4-BE49-F238E27FC236}">
                <a16:creationId xmlns:a16="http://schemas.microsoft.com/office/drawing/2014/main" id="{5D36BE68-1ABB-4FC0-ADC0-12E56713BEC6}"/>
              </a:ext>
            </a:extLst>
          </p:cNvPr>
          <p:cNvSpPr txBox="1"/>
          <p:nvPr/>
        </p:nvSpPr>
        <p:spPr>
          <a:xfrm>
            <a:off x="458441" y="361381"/>
            <a:ext cx="2927433" cy="5539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dirty="0"/>
              <a:t>Estate Organogram</a:t>
            </a:r>
            <a:endParaRPr lang="en-GB" sz="1200" dirty="0"/>
          </a:p>
          <a:p>
            <a:pPr algn="ctr"/>
            <a:r>
              <a:rPr lang="en-GB" sz="1200" dirty="0">
                <a:cs typeface="Calibri"/>
              </a:rPr>
              <a:t>June 2023</a:t>
            </a:r>
            <a:endParaRPr lang="en-GB" sz="1200" dirty="0"/>
          </a:p>
        </p:txBody>
      </p:sp>
      <p:sp>
        <p:nvSpPr>
          <p:cNvPr id="59" name="Flowchart: Process 58">
            <a:extLst>
              <a:ext uri="{FF2B5EF4-FFF2-40B4-BE49-F238E27FC236}">
                <a16:creationId xmlns:a16="http://schemas.microsoft.com/office/drawing/2014/main" id="{F0AFF62F-75E4-472B-BF2C-2CF869007C22}"/>
              </a:ext>
            </a:extLst>
          </p:cNvPr>
          <p:cNvSpPr/>
          <p:nvPr/>
        </p:nvSpPr>
        <p:spPr>
          <a:xfrm>
            <a:off x="7532554" y="1556907"/>
            <a:ext cx="923230" cy="646802"/>
          </a:xfrm>
          <a:prstGeom prst="flowChartProcess">
            <a:avLst/>
          </a:prstGeom>
          <a:noFill/>
          <a:ln w="19050">
            <a:solidFill>
              <a:srgbClr val="FF99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PA to Director of Estates &amp; Estates Services Manager (x0.8)</a:t>
            </a:r>
          </a:p>
        </p:txBody>
      </p:sp>
      <p:sp>
        <p:nvSpPr>
          <p:cNvPr id="60" name="Flowchart: Process 59">
            <a:extLst>
              <a:ext uri="{FF2B5EF4-FFF2-40B4-BE49-F238E27FC236}">
                <a16:creationId xmlns:a16="http://schemas.microsoft.com/office/drawing/2014/main" id="{74CAE682-F23B-4B33-9CFA-B136CB9640CA}"/>
              </a:ext>
            </a:extLst>
          </p:cNvPr>
          <p:cNvSpPr/>
          <p:nvPr/>
        </p:nvSpPr>
        <p:spPr>
          <a:xfrm>
            <a:off x="8801037" y="1556907"/>
            <a:ext cx="895648" cy="646802"/>
          </a:xfrm>
          <a:prstGeom prst="flowChartProcess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&amp; Facilities Admin</a:t>
            </a:r>
          </a:p>
        </p:txBody>
      </p:sp>
      <p:cxnSp>
        <p:nvCxnSpPr>
          <p:cNvPr id="3" name="Connector: Elbow 2">
            <a:extLst>
              <a:ext uri="{FF2B5EF4-FFF2-40B4-BE49-F238E27FC236}">
                <a16:creationId xmlns:a16="http://schemas.microsoft.com/office/drawing/2014/main" id="{C6D393F0-F300-487A-A3B4-0F0C56957115}"/>
              </a:ext>
            </a:extLst>
          </p:cNvPr>
          <p:cNvCxnSpPr>
            <a:cxnSpLocks/>
            <a:stCxn id="4" idx="2"/>
            <a:endCxn id="59" idx="1"/>
          </p:cNvCxnSpPr>
          <p:nvPr/>
        </p:nvCxnSpPr>
        <p:spPr>
          <a:xfrm rot="16200000" flipH="1">
            <a:off x="6731734" y="1079488"/>
            <a:ext cx="333156" cy="1268483"/>
          </a:xfrm>
          <a:prstGeom prst="bentConnector2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0309CE7-23B1-440E-BE77-864CB57AFD87}"/>
              </a:ext>
            </a:extLst>
          </p:cNvPr>
          <p:cNvCxnSpPr>
            <a:cxnSpLocks/>
            <a:stCxn id="59" idx="3"/>
            <a:endCxn id="60" idx="1"/>
          </p:cNvCxnSpPr>
          <p:nvPr/>
        </p:nvCxnSpPr>
        <p:spPr>
          <a:xfrm>
            <a:off x="8455784" y="1880308"/>
            <a:ext cx="34525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Flowchart: Process 43">
            <a:extLst>
              <a:ext uri="{FF2B5EF4-FFF2-40B4-BE49-F238E27FC236}">
                <a16:creationId xmlns:a16="http://schemas.microsoft.com/office/drawing/2014/main" id="{D37BBA68-1340-46E1-8F2F-2EEE4050270D}"/>
              </a:ext>
            </a:extLst>
          </p:cNvPr>
          <p:cNvSpPr/>
          <p:nvPr/>
        </p:nvSpPr>
        <p:spPr>
          <a:xfrm>
            <a:off x="3138162" y="8457990"/>
            <a:ext cx="896758" cy="717846"/>
          </a:xfrm>
          <a:prstGeom prst="flowChartProcess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Grounds &amp; Garden Staff </a:t>
            </a: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8837CE07-FDF9-4BF7-8D6A-30948C631E10}"/>
              </a:ext>
            </a:extLst>
          </p:cNvPr>
          <p:cNvCxnSpPr>
            <a:cxnSpLocks/>
            <a:stCxn id="58" idx="2"/>
            <a:endCxn id="22" idx="0"/>
          </p:cNvCxnSpPr>
          <p:nvPr/>
        </p:nvCxnSpPr>
        <p:spPr>
          <a:xfrm rot="16200000" flipH="1">
            <a:off x="3415073" y="5423906"/>
            <a:ext cx="1362465" cy="1019952"/>
          </a:xfrm>
          <a:prstGeom prst="bentConnector3">
            <a:avLst>
              <a:gd name="adj1" fmla="val 87350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Flowchart: Process 47">
            <a:extLst>
              <a:ext uri="{FF2B5EF4-FFF2-40B4-BE49-F238E27FC236}">
                <a16:creationId xmlns:a16="http://schemas.microsoft.com/office/drawing/2014/main" id="{E7568FF9-AE18-49EE-AB6C-23E2C726301D}"/>
              </a:ext>
            </a:extLst>
          </p:cNvPr>
          <p:cNvSpPr/>
          <p:nvPr/>
        </p:nvSpPr>
        <p:spPr>
          <a:xfrm>
            <a:off x="6168498" y="7577473"/>
            <a:ext cx="1088328" cy="1608196"/>
          </a:xfrm>
          <a:prstGeom prst="flowChartProcess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Electricians (x3)</a:t>
            </a:r>
          </a:p>
        </p:txBody>
      </p:sp>
      <p:sp>
        <p:nvSpPr>
          <p:cNvPr id="79" name="Flowchart: Process 78">
            <a:extLst>
              <a:ext uri="{FF2B5EF4-FFF2-40B4-BE49-F238E27FC236}">
                <a16:creationId xmlns:a16="http://schemas.microsoft.com/office/drawing/2014/main" id="{3AD5F9AF-1AE1-4B1C-A5AA-577DAC804666}"/>
              </a:ext>
            </a:extLst>
          </p:cNvPr>
          <p:cNvSpPr/>
          <p:nvPr/>
        </p:nvSpPr>
        <p:spPr>
          <a:xfrm>
            <a:off x="5320687" y="4615724"/>
            <a:ext cx="847811" cy="624009"/>
          </a:xfrm>
          <a:prstGeom prst="flowChartProcess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Senior Engineer</a:t>
            </a:r>
          </a:p>
        </p:txBody>
      </p: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D0A2BF0F-C54E-4167-807A-45C9253B08AB}"/>
              </a:ext>
            </a:extLst>
          </p:cNvPr>
          <p:cNvCxnSpPr>
            <a:cxnSpLocks/>
            <a:stCxn id="22" idx="2"/>
            <a:endCxn id="28" idx="0"/>
          </p:cNvCxnSpPr>
          <p:nvPr/>
        </p:nvCxnSpPr>
        <p:spPr>
          <a:xfrm flipH="1">
            <a:off x="4601608" y="7249390"/>
            <a:ext cx="4673" cy="350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2" name="Flowchart: Process 171">
            <a:extLst>
              <a:ext uri="{FF2B5EF4-FFF2-40B4-BE49-F238E27FC236}">
                <a16:creationId xmlns:a16="http://schemas.microsoft.com/office/drawing/2014/main" id="{7BECBB48-7701-41CD-92A3-811EC93FAB56}"/>
              </a:ext>
            </a:extLst>
          </p:cNvPr>
          <p:cNvSpPr/>
          <p:nvPr/>
        </p:nvSpPr>
        <p:spPr>
          <a:xfrm>
            <a:off x="511532" y="7619014"/>
            <a:ext cx="896758" cy="838976"/>
          </a:xfrm>
          <a:prstGeom prst="flowChartProcess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Fire Door Specialist Carpenter</a:t>
            </a:r>
          </a:p>
        </p:txBody>
      </p:sp>
      <p:sp>
        <p:nvSpPr>
          <p:cNvPr id="173" name="Flowchart: Process 172">
            <a:extLst>
              <a:ext uri="{FF2B5EF4-FFF2-40B4-BE49-F238E27FC236}">
                <a16:creationId xmlns:a16="http://schemas.microsoft.com/office/drawing/2014/main" id="{21F01290-715C-4E7B-B0D9-07B51EB7D506}"/>
              </a:ext>
            </a:extLst>
          </p:cNvPr>
          <p:cNvSpPr/>
          <p:nvPr/>
        </p:nvSpPr>
        <p:spPr>
          <a:xfrm>
            <a:off x="511531" y="8639372"/>
            <a:ext cx="896758" cy="555050"/>
          </a:xfrm>
          <a:prstGeom prst="flowChartProcess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Fire Door Carpenter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2695FACE-9904-4289-A290-0B1BA3959B03}"/>
              </a:ext>
            </a:extLst>
          </p:cNvPr>
          <p:cNvCxnSpPr>
            <a:cxnSpLocks/>
            <a:stCxn id="18" idx="1"/>
            <a:endCxn id="23" idx="2"/>
          </p:cNvCxnSpPr>
          <p:nvPr/>
        </p:nvCxnSpPr>
        <p:spPr>
          <a:xfrm rot="10800000">
            <a:off x="6087217" y="7229276"/>
            <a:ext cx="2438853" cy="106111"/>
          </a:xfrm>
          <a:prstGeom prst="bentConnector2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3" name="Connector: Elbow 72">
            <a:extLst>
              <a:ext uri="{FF2B5EF4-FFF2-40B4-BE49-F238E27FC236}">
                <a16:creationId xmlns:a16="http://schemas.microsoft.com/office/drawing/2014/main" id="{D1E3C7FD-BCBC-4251-8EAB-D69C3F6E1F94}"/>
              </a:ext>
            </a:extLst>
          </p:cNvPr>
          <p:cNvCxnSpPr>
            <a:cxnSpLocks/>
            <a:stCxn id="19" idx="0"/>
            <a:endCxn id="23" idx="2"/>
          </p:cNvCxnSpPr>
          <p:nvPr/>
        </p:nvCxnSpPr>
        <p:spPr>
          <a:xfrm rot="16200000" flipV="1">
            <a:off x="6374165" y="6942326"/>
            <a:ext cx="1210001" cy="1783898"/>
          </a:xfrm>
          <a:prstGeom prst="bentConnector3">
            <a:avLst>
              <a:gd name="adj1" fmla="val 91598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Connector: Elbow 75">
            <a:extLst>
              <a:ext uri="{FF2B5EF4-FFF2-40B4-BE49-F238E27FC236}">
                <a16:creationId xmlns:a16="http://schemas.microsoft.com/office/drawing/2014/main" id="{6F33F033-BC29-4858-8179-5103F67CF172}"/>
              </a:ext>
            </a:extLst>
          </p:cNvPr>
          <p:cNvCxnSpPr>
            <a:cxnSpLocks/>
            <a:stCxn id="21" idx="0"/>
            <a:endCxn id="22" idx="2"/>
          </p:cNvCxnSpPr>
          <p:nvPr/>
        </p:nvCxnSpPr>
        <p:spPr>
          <a:xfrm rot="16200000" flipV="1">
            <a:off x="4502057" y="7353614"/>
            <a:ext cx="1173926" cy="965477"/>
          </a:xfrm>
          <a:prstGeom prst="bentConnector3">
            <a:avLst>
              <a:gd name="adj1" fmla="val 77869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>
            <a:extLst>
              <a:ext uri="{FF2B5EF4-FFF2-40B4-BE49-F238E27FC236}">
                <a16:creationId xmlns:a16="http://schemas.microsoft.com/office/drawing/2014/main" id="{C963BDBB-9C54-4D3B-AD87-6388844B1DAC}"/>
              </a:ext>
            </a:extLst>
          </p:cNvPr>
          <p:cNvCxnSpPr>
            <a:cxnSpLocks/>
            <a:stCxn id="172" idx="2"/>
            <a:endCxn id="173" idx="0"/>
          </p:cNvCxnSpPr>
          <p:nvPr/>
        </p:nvCxnSpPr>
        <p:spPr>
          <a:xfrm flipH="1">
            <a:off x="959911" y="8457990"/>
            <a:ext cx="1" cy="18138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87FA6C20-B316-4B71-B805-58F8D01C1F7C}"/>
              </a:ext>
            </a:extLst>
          </p:cNvPr>
          <p:cNvCxnSpPr>
            <a:cxnSpLocks/>
            <a:stCxn id="24" idx="2"/>
            <a:endCxn id="26" idx="0"/>
          </p:cNvCxnSpPr>
          <p:nvPr/>
        </p:nvCxnSpPr>
        <p:spPr>
          <a:xfrm>
            <a:off x="2281146" y="7440250"/>
            <a:ext cx="4732" cy="1787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3" name="Connector: Elbow 322">
            <a:extLst>
              <a:ext uri="{FF2B5EF4-FFF2-40B4-BE49-F238E27FC236}">
                <a16:creationId xmlns:a16="http://schemas.microsoft.com/office/drawing/2014/main" id="{B340A373-E818-47EF-921F-BB241B6F2DD7}"/>
              </a:ext>
            </a:extLst>
          </p:cNvPr>
          <p:cNvCxnSpPr>
            <a:cxnSpLocks/>
            <a:stCxn id="58" idx="2"/>
            <a:endCxn id="44" idx="0"/>
          </p:cNvCxnSpPr>
          <p:nvPr/>
        </p:nvCxnSpPr>
        <p:spPr>
          <a:xfrm rot="16200000" flipH="1">
            <a:off x="1983765" y="6855214"/>
            <a:ext cx="3205340" cy="212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>
            <a:extLst>
              <a:ext uri="{FF2B5EF4-FFF2-40B4-BE49-F238E27FC236}">
                <a16:creationId xmlns:a16="http://schemas.microsoft.com/office/drawing/2014/main" id="{A4D66B3E-898C-499A-98CA-3B92B482DC2B}"/>
              </a:ext>
            </a:extLst>
          </p:cNvPr>
          <p:cNvSpPr/>
          <p:nvPr/>
        </p:nvSpPr>
        <p:spPr>
          <a:xfrm>
            <a:off x="3137738" y="4628641"/>
            <a:ext cx="897182" cy="624009"/>
          </a:xfrm>
          <a:prstGeom prst="flowChartProcess">
            <a:avLst/>
          </a:prstGeom>
          <a:solidFill>
            <a:schemeClr val="bg1">
              <a:alpha val="7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Maintenance Manager</a:t>
            </a:r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9548FC22-DB32-4451-A0F1-B36045844A32}"/>
              </a:ext>
            </a:extLst>
          </p:cNvPr>
          <p:cNvCxnSpPr>
            <a:cxnSpLocks/>
            <a:stCxn id="58" idx="2"/>
            <a:endCxn id="23" idx="0"/>
          </p:cNvCxnSpPr>
          <p:nvPr/>
        </p:nvCxnSpPr>
        <p:spPr>
          <a:xfrm rot="16200000" flipH="1">
            <a:off x="4156865" y="4682114"/>
            <a:ext cx="1359814" cy="2500886"/>
          </a:xfrm>
          <a:prstGeom prst="bentConnector3">
            <a:avLst>
              <a:gd name="adj1" fmla="val 87423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979537EA-19EA-464E-A6EA-101EB098DD95}"/>
              </a:ext>
            </a:extLst>
          </p:cNvPr>
          <p:cNvCxnSpPr>
            <a:cxnSpLocks/>
            <a:stCxn id="58" idx="2"/>
            <a:endCxn id="24" idx="0"/>
          </p:cNvCxnSpPr>
          <p:nvPr/>
        </p:nvCxnSpPr>
        <p:spPr>
          <a:xfrm rot="5400000">
            <a:off x="2145536" y="5388261"/>
            <a:ext cx="1576404" cy="1305183"/>
          </a:xfrm>
          <a:prstGeom prst="bentConnector3">
            <a:avLst>
              <a:gd name="adj1" fmla="val 7572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0" name="Flowchart: Process 79">
            <a:extLst>
              <a:ext uri="{FF2B5EF4-FFF2-40B4-BE49-F238E27FC236}">
                <a16:creationId xmlns:a16="http://schemas.microsoft.com/office/drawing/2014/main" id="{A863D68D-81B8-4FA1-B457-5A30C0149B42}"/>
              </a:ext>
            </a:extLst>
          </p:cNvPr>
          <p:cNvSpPr/>
          <p:nvPr/>
        </p:nvSpPr>
        <p:spPr>
          <a:xfrm>
            <a:off x="4794753" y="5643677"/>
            <a:ext cx="896758" cy="644570"/>
          </a:xfrm>
          <a:prstGeom prst="flowChartProcess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Projects Officer</a:t>
            </a:r>
          </a:p>
        </p:txBody>
      </p:sp>
      <p:sp>
        <p:nvSpPr>
          <p:cNvPr id="81" name="Flowchart: Process 80">
            <a:extLst>
              <a:ext uri="{FF2B5EF4-FFF2-40B4-BE49-F238E27FC236}">
                <a16:creationId xmlns:a16="http://schemas.microsoft.com/office/drawing/2014/main" id="{0E796DA7-348D-4A5C-9DF3-AD8E4A163B8A}"/>
              </a:ext>
            </a:extLst>
          </p:cNvPr>
          <p:cNvSpPr/>
          <p:nvPr/>
        </p:nvSpPr>
        <p:spPr>
          <a:xfrm>
            <a:off x="6759096" y="5635760"/>
            <a:ext cx="896334" cy="641606"/>
          </a:xfrm>
          <a:prstGeom prst="flowChartProcess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Specialist Officer - Mech</a:t>
            </a:r>
          </a:p>
        </p:txBody>
      </p:sp>
      <p:sp>
        <p:nvSpPr>
          <p:cNvPr id="82" name="Flowchart: Process 81">
            <a:extLst>
              <a:ext uri="{FF2B5EF4-FFF2-40B4-BE49-F238E27FC236}">
                <a16:creationId xmlns:a16="http://schemas.microsoft.com/office/drawing/2014/main" id="{F454B8B8-B0CE-42A1-ACFF-8DAFE95E9F4D}"/>
              </a:ext>
            </a:extLst>
          </p:cNvPr>
          <p:cNvSpPr/>
          <p:nvPr/>
        </p:nvSpPr>
        <p:spPr>
          <a:xfrm>
            <a:off x="5803442" y="5640931"/>
            <a:ext cx="843725" cy="647316"/>
          </a:xfrm>
          <a:prstGeom prst="flowChartProcess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Specialist Officer - Elec</a:t>
            </a:r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83" name="Connector: Elbow 82">
            <a:extLst>
              <a:ext uri="{FF2B5EF4-FFF2-40B4-BE49-F238E27FC236}">
                <a16:creationId xmlns:a16="http://schemas.microsoft.com/office/drawing/2014/main" id="{2B956B17-FC3F-4EA9-898C-6CD2DEE16201}"/>
              </a:ext>
            </a:extLst>
          </p:cNvPr>
          <p:cNvCxnSpPr>
            <a:cxnSpLocks/>
            <a:stCxn id="79" idx="2"/>
            <a:endCxn id="82" idx="0"/>
          </p:cNvCxnSpPr>
          <p:nvPr/>
        </p:nvCxnSpPr>
        <p:spPr>
          <a:xfrm rot="16200000" flipH="1">
            <a:off x="5784350" y="5199976"/>
            <a:ext cx="401198" cy="480712"/>
          </a:xfrm>
          <a:prstGeom prst="bentConnector3">
            <a:avLst>
              <a:gd name="adj1" fmla="val 50000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B2A6C480-C830-44AD-BCD7-373ABA8AFE63}"/>
              </a:ext>
            </a:extLst>
          </p:cNvPr>
          <p:cNvCxnSpPr>
            <a:cxnSpLocks/>
            <a:stCxn id="80" idx="0"/>
            <a:endCxn id="79" idx="2"/>
          </p:cNvCxnSpPr>
          <p:nvPr/>
        </p:nvCxnSpPr>
        <p:spPr>
          <a:xfrm rot="5400000" flipH="1" flipV="1">
            <a:off x="5291890" y="5190975"/>
            <a:ext cx="403944" cy="501461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C32B84EE-2813-40AF-8CD2-954A968D5C4D}"/>
              </a:ext>
            </a:extLst>
          </p:cNvPr>
          <p:cNvCxnSpPr>
            <a:cxnSpLocks/>
            <a:stCxn id="81" idx="0"/>
            <a:endCxn id="79" idx="2"/>
          </p:cNvCxnSpPr>
          <p:nvPr/>
        </p:nvCxnSpPr>
        <p:spPr>
          <a:xfrm rot="16200000" flipV="1">
            <a:off x="6277915" y="4706412"/>
            <a:ext cx="396027" cy="1462670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or: Elbow 140">
            <a:extLst>
              <a:ext uri="{FF2B5EF4-FFF2-40B4-BE49-F238E27FC236}">
                <a16:creationId xmlns:a16="http://schemas.microsoft.com/office/drawing/2014/main" id="{2F2C30CB-5D44-4EF0-88E2-A974538BC15A}"/>
              </a:ext>
            </a:extLst>
          </p:cNvPr>
          <p:cNvCxnSpPr>
            <a:cxnSpLocks/>
            <a:stCxn id="58" idx="0"/>
            <a:endCxn id="5" idx="2"/>
          </p:cNvCxnSpPr>
          <p:nvPr/>
        </p:nvCxnSpPr>
        <p:spPr>
          <a:xfrm rot="5400000" flipH="1" flipV="1">
            <a:off x="4268949" y="2632753"/>
            <a:ext cx="1313268" cy="2678509"/>
          </a:xfrm>
          <a:prstGeom prst="bentConnector3">
            <a:avLst>
              <a:gd name="adj1" fmla="val 130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66" name="Flowchart: Process 65">
            <a:extLst>
              <a:ext uri="{FF2B5EF4-FFF2-40B4-BE49-F238E27FC236}">
                <a16:creationId xmlns:a16="http://schemas.microsoft.com/office/drawing/2014/main" id="{DEB2F4F4-E915-4AB1-8A03-953FD39848E2}"/>
              </a:ext>
            </a:extLst>
          </p:cNvPr>
          <p:cNvSpPr/>
          <p:nvPr/>
        </p:nvSpPr>
        <p:spPr>
          <a:xfrm>
            <a:off x="8526069" y="8572638"/>
            <a:ext cx="850331" cy="586758"/>
          </a:xfrm>
          <a:prstGeom prst="flowChart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</a:t>
            </a:r>
          </a:p>
          <a:p>
            <a:pPr algn="ctr"/>
            <a:r>
              <a:rPr lang="en-GB" sz="800" b="1" dirty="0"/>
              <a:t>Apprentice</a:t>
            </a:r>
            <a:endParaRPr lang="en-GB" sz="800" b="1" dirty="0">
              <a:cs typeface="Calibri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F621BC2-F25C-40C6-84AA-B7468916E4CE}"/>
              </a:ext>
            </a:extLst>
          </p:cNvPr>
          <p:cNvCxnSpPr>
            <a:cxnSpLocks/>
            <a:stCxn id="18" idx="2"/>
            <a:endCxn id="66" idx="0"/>
          </p:cNvCxnSpPr>
          <p:nvPr/>
        </p:nvCxnSpPr>
        <p:spPr>
          <a:xfrm>
            <a:off x="8951235" y="7619882"/>
            <a:ext cx="0" cy="952756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3" name="Connector: Elbow 132">
            <a:extLst>
              <a:ext uri="{FF2B5EF4-FFF2-40B4-BE49-F238E27FC236}">
                <a16:creationId xmlns:a16="http://schemas.microsoft.com/office/drawing/2014/main" id="{83B432E6-6573-4486-B549-D83748B4A241}"/>
              </a:ext>
            </a:extLst>
          </p:cNvPr>
          <p:cNvCxnSpPr>
            <a:cxnSpLocks/>
            <a:stCxn id="48" idx="0"/>
            <a:endCxn id="23" idx="2"/>
          </p:cNvCxnSpPr>
          <p:nvPr/>
        </p:nvCxnSpPr>
        <p:spPr>
          <a:xfrm rot="16200000" flipV="1">
            <a:off x="6225841" y="7090651"/>
            <a:ext cx="348199" cy="625447"/>
          </a:xfrm>
          <a:prstGeom prst="bentConnector3">
            <a:avLst>
              <a:gd name="adj1" fmla="val 69274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7" name="Connector: Elbow 346">
            <a:extLst>
              <a:ext uri="{FF2B5EF4-FFF2-40B4-BE49-F238E27FC236}">
                <a16:creationId xmlns:a16="http://schemas.microsoft.com/office/drawing/2014/main" id="{12CFC26F-38AE-4CC8-9447-D9BF8F5CBD89}"/>
              </a:ext>
            </a:extLst>
          </p:cNvPr>
          <p:cNvCxnSpPr>
            <a:stCxn id="172" idx="0"/>
            <a:endCxn id="24" idx="2"/>
          </p:cNvCxnSpPr>
          <p:nvPr/>
        </p:nvCxnSpPr>
        <p:spPr>
          <a:xfrm rot="5400000" flipH="1" flipV="1">
            <a:off x="1531146" y="6869016"/>
            <a:ext cx="178764" cy="1321235"/>
          </a:xfrm>
          <a:prstGeom prst="bentConnector3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Flowchart: Process 54">
            <a:extLst>
              <a:ext uri="{FF2B5EF4-FFF2-40B4-BE49-F238E27FC236}">
                <a16:creationId xmlns:a16="http://schemas.microsoft.com/office/drawing/2014/main" id="{10220681-29E6-451E-95C8-052FA473819D}"/>
              </a:ext>
            </a:extLst>
          </p:cNvPr>
          <p:cNvSpPr/>
          <p:nvPr/>
        </p:nvSpPr>
        <p:spPr>
          <a:xfrm>
            <a:off x="3784127" y="5643678"/>
            <a:ext cx="896758" cy="644570"/>
          </a:xfrm>
          <a:prstGeom prst="flowChartProcess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Estates Projects Officer</a:t>
            </a:r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8BF85A81-4E95-45C2-9F6E-BAE7688CF0AF}"/>
              </a:ext>
            </a:extLst>
          </p:cNvPr>
          <p:cNvCxnSpPr>
            <a:cxnSpLocks/>
            <a:stCxn id="55" idx="0"/>
            <a:endCxn id="79" idx="2"/>
          </p:cNvCxnSpPr>
          <p:nvPr/>
        </p:nvCxnSpPr>
        <p:spPr>
          <a:xfrm rot="5400000" flipH="1" flipV="1">
            <a:off x="4786577" y="4685663"/>
            <a:ext cx="403945" cy="1512087"/>
          </a:xfrm>
          <a:prstGeom prst="bentConnector3">
            <a:avLst>
              <a:gd name="adj1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lowchart: Process 93">
            <a:extLst>
              <a:ext uri="{FF2B5EF4-FFF2-40B4-BE49-F238E27FC236}">
                <a16:creationId xmlns:a16="http://schemas.microsoft.com/office/drawing/2014/main" id="{08F08EB2-B894-4A89-853F-5336F64FB24D}"/>
              </a:ext>
            </a:extLst>
          </p:cNvPr>
          <p:cNvSpPr/>
          <p:nvPr/>
        </p:nvSpPr>
        <p:spPr>
          <a:xfrm>
            <a:off x="7132173" y="2668571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Medical Devices Manager</a:t>
            </a:r>
          </a:p>
        </p:txBody>
      </p:sp>
      <p:sp>
        <p:nvSpPr>
          <p:cNvPr id="95" name="Flowchart: Process 94">
            <a:extLst>
              <a:ext uri="{FF2B5EF4-FFF2-40B4-BE49-F238E27FC236}">
                <a16:creationId xmlns:a16="http://schemas.microsoft.com/office/drawing/2014/main" id="{8D964214-51D2-49F0-B337-E599EA45232A}"/>
              </a:ext>
            </a:extLst>
          </p:cNvPr>
          <p:cNvSpPr/>
          <p:nvPr/>
        </p:nvSpPr>
        <p:spPr>
          <a:xfrm>
            <a:off x="10127139" y="2668569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Security &amp; Car Parks Manager</a:t>
            </a:r>
          </a:p>
        </p:txBody>
      </p:sp>
      <p:sp>
        <p:nvSpPr>
          <p:cNvPr id="96" name="Flowchart: Process 95">
            <a:extLst>
              <a:ext uri="{FF2B5EF4-FFF2-40B4-BE49-F238E27FC236}">
                <a16:creationId xmlns:a16="http://schemas.microsoft.com/office/drawing/2014/main" id="{8A4FCD2E-FD69-406B-8E57-99FEE1D83039}"/>
              </a:ext>
            </a:extLst>
          </p:cNvPr>
          <p:cNvSpPr/>
          <p:nvPr/>
        </p:nvSpPr>
        <p:spPr>
          <a:xfrm>
            <a:off x="11344952" y="3582413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Switchboard Manager</a:t>
            </a:r>
          </a:p>
        </p:txBody>
      </p:sp>
      <p:sp>
        <p:nvSpPr>
          <p:cNvPr id="97" name="Flowchart: Process 96">
            <a:extLst>
              <a:ext uri="{FF2B5EF4-FFF2-40B4-BE49-F238E27FC236}">
                <a16:creationId xmlns:a16="http://schemas.microsoft.com/office/drawing/2014/main" id="{4FA3166C-792A-4865-80A0-2524907A0674}"/>
              </a:ext>
            </a:extLst>
          </p:cNvPr>
          <p:cNvSpPr/>
          <p:nvPr/>
        </p:nvSpPr>
        <p:spPr>
          <a:xfrm>
            <a:off x="4618607" y="2679672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Head of Capital Projects</a:t>
            </a:r>
          </a:p>
        </p:txBody>
      </p:sp>
      <p:sp>
        <p:nvSpPr>
          <p:cNvPr id="104" name="Flowchart: Process 103">
            <a:extLst>
              <a:ext uri="{FF2B5EF4-FFF2-40B4-BE49-F238E27FC236}">
                <a16:creationId xmlns:a16="http://schemas.microsoft.com/office/drawing/2014/main" id="{59EB6F3E-2AB5-45C9-B219-5FC56A9C5C7B}"/>
              </a:ext>
            </a:extLst>
          </p:cNvPr>
          <p:cNvSpPr/>
          <p:nvPr/>
        </p:nvSpPr>
        <p:spPr>
          <a:xfrm>
            <a:off x="4468764" y="1556907"/>
            <a:ext cx="923230" cy="646802"/>
          </a:xfrm>
          <a:prstGeom prst="flowChart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Training &amp; Quality Manager</a:t>
            </a:r>
          </a:p>
        </p:txBody>
      </p:sp>
      <p:cxnSp>
        <p:nvCxnSpPr>
          <p:cNvPr id="105" name="Connector: Elbow 104">
            <a:extLst>
              <a:ext uri="{FF2B5EF4-FFF2-40B4-BE49-F238E27FC236}">
                <a16:creationId xmlns:a16="http://schemas.microsoft.com/office/drawing/2014/main" id="{60FB0C34-B249-49A9-B2B9-4EF56600010D}"/>
              </a:ext>
            </a:extLst>
          </p:cNvPr>
          <p:cNvCxnSpPr>
            <a:cxnSpLocks/>
            <a:stCxn id="104" idx="3"/>
            <a:endCxn id="4" idx="2"/>
          </p:cNvCxnSpPr>
          <p:nvPr/>
        </p:nvCxnSpPr>
        <p:spPr>
          <a:xfrm flipV="1">
            <a:off x="5391994" y="1547152"/>
            <a:ext cx="872077" cy="333156"/>
          </a:xfrm>
          <a:prstGeom prst="bentConnector2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4" name="Flowchart: Process 113">
            <a:extLst>
              <a:ext uri="{FF2B5EF4-FFF2-40B4-BE49-F238E27FC236}">
                <a16:creationId xmlns:a16="http://schemas.microsoft.com/office/drawing/2014/main" id="{04C8903F-42B9-4767-B800-44F6B7715C83}"/>
              </a:ext>
            </a:extLst>
          </p:cNvPr>
          <p:cNvSpPr/>
          <p:nvPr/>
        </p:nvSpPr>
        <p:spPr>
          <a:xfrm>
            <a:off x="3453418" y="2679672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Facilities Information Manager</a:t>
            </a:r>
          </a:p>
        </p:txBody>
      </p:sp>
      <p:cxnSp>
        <p:nvCxnSpPr>
          <p:cNvPr id="314" name="Connector: Elbow 313">
            <a:extLst>
              <a:ext uri="{FF2B5EF4-FFF2-40B4-BE49-F238E27FC236}">
                <a16:creationId xmlns:a16="http://schemas.microsoft.com/office/drawing/2014/main" id="{F29ED2ED-248B-4964-A66D-E3F1004FA404}"/>
              </a:ext>
            </a:extLst>
          </p:cNvPr>
          <p:cNvCxnSpPr>
            <a:cxnSpLocks/>
            <a:stCxn id="59" idx="2"/>
            <a:endCxn id="5" idx="0"/>
          </p:cNvCxnSpPr>
          <p:nvPr/>
        </p:nvCxnSpPr>
        <p:spPr>
          <a:xfrm rot="5400000">
            <a:off x="6897073" y="1571475"/>
            <a:ext cx="464862" cy="1729331"/>
          </a:xfrm>
          <a:prstGeom prst="bentConnector3">
            <a:avLst>
              <a:gd name="adj1" fmla="val 31747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35" name="Flowchart: Process 134">
            <a:extLst>
              <a:ext uri="{FF2B5EF4-FFF2-40B4-BE49-F238E27FC236}">
                <a16:creationId xmlns:a16="http://schemas.microsoft.com/office/drawing/2014/main" id="{9C60A9D9-3177-4EF0-87DE-085D82C8063F}"/>
              </a:ext>
            </a:extLst>
          </p:cNvPr>
          <p:cNvSpPr/>
          <p:nvPr/>
        </p:nvSpPr>
        <p:spPr>
          <a:xfrm>
            <a:off x="6568551" y="3594198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Medical Equipment Training Coordinator</a:t>
            </a:r>
          </a:p>
        </p:txBody>
      </p:sp>
      <p:sp>
        <p:nvSpPr>
          <p:cNvPr id="136" name="Flowchart: Process 135">
            <a:extLst>
              <a:ext uri="{FF2B5EF4-FFF2-40B4-BE49-F238E27FC236}">
                <a16:creationId xmlns:a16="http://schemas.microsoft.com/office/drawing/2014/main" id="{8516787A-185F-437C-A419-4B2F4998D86C}"/>
              </a:ext>
            </a:extLst>
          </p:cNvPr>
          <p:cNvSpPr/>
          <p:nvPr/>
        </p:nvSpPr>
        <p:spPr>
          <a:xfrm>
            <a:off x="7660686" y="3594198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Medical Equipment Library Manager</a:t>
            </a:r>
          </a:p>
        </p:txBody>
      </p:sp>
      <p:sp>
        <p:nvSpPr>
          <p:cNvPr id="138" name="Flowchart: Process 137">
            <a:extLst>
              <a:ext uri="{FF2B5EF4-FFF2-40B4-BE49-F238E27FC236}">
                <a16:creationId xmlns:a16="http://schemas.microsoft.com/office/drawing/2014/main" id="{8512056E-DA4F-4A7E-8756-D3DE9102143D}"/>
              </a:ext>
            </a:extLst>
          </p:cNvPr>
          <p:cNvSpPr/>
          <p:nvPr/>
        </p:nvSpPr>
        <p:spPr>
          <a:xfrm>
            <a:off x="7660686" y="4473742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Medical Equipment Library Technicians (x2)</a:t>
            </a:r>
          </a:p>
        </p:txBody>
      </p:sp>
      <p:cxnSp>
        <p:nvCxnSpPr>
          <p:cNvPr id="77" name="Connector: Elbow 76">
            <a:extLst>
              <a:ext uri="{FF2B5EF4-FFF2-40B4-BE49-F238E27FC236}">
                <a16:creationId xmlns:a16="http://schemas.microsoft.com/office/drawing/2014/main" id="{F587723F-DDCC-4ECE-9CAE-FF22714BF22F}"/>
              </a:ext>
            </a:extLst>
          </p:cNvPr>
          <p:cNvCxnSpPr>
            <a:stCxn id="94" idx="2"/>
            <a:endCxn id="135" idx="0"/>
          </p:cNvCxnSpPr>
          <p:nvPr/>
        </p:nvCxnSpPr>
        <p:spPr>
          <a:xfrm rot="5400000">
            <a:off x="7158774" y="3172974"/>
            <a:ext cx="278825" cy="56362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Connector: Elbow 85">
            <a:extLst>
              <a:ext uri="{FF2B5EF4-FFF2-40B4-BE49-F238E27FC236}">
                <a16:creationId xmlns:a16="http://schemas.microsoft.com/office/drawing/2014/main" id="{CFDA94B1-855B-4768-A5E5-3A80BD4A5EF9}"/>
              </a:ext>
            </a:extLst>
          </p:cNvPr>
          <p:cNvCxnSpPr>
            <a:stCxn id="94" idx="2"/>
            <a:endCxn id="136" idx="0"/>
          </p:cNvCxnSpPr>
          <p:nvPr/>
        </p:nvCxnSpPr>
        <p:spPr>
          <a:xfrm rot="16200000" flipH="1">
            <a:off x="7704841" y="3190528"/>
            <a:ext cx="278825" cy="528513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F9B2A3C8-FECC-4CF2-8947-B174E00E3A20}"/>
              </a:ext>
            </a:extLst>
          </p:cNvPr>
          <p:cNvCxnSpPr>
            <a:stCxn id="136" idx="2"/>
            <a:endCxn id="138" idx="0"/>
          </p:cNvCxnSpPr>
          <p:nvPr/>
        </p:nvCxnSpPr>
        <p:spPr>
          <a:xfrm>
            <a:off x="8108510" y="4241000"/>
            <a:ext cx="0" cy="2327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Flowchart: Process 143">
            <a:extLst>
              <a:ext uri="{FF2B5EF4-FFF2-40B4-BE49-F238E27FC236}">
                <a16:creationId xmlns:a16="http://schemas.microsoft.com/office/drawing/2014/main" id="{0E4C144D-E3DA-46BD-90D8-7DDA69477CA4}"/>
              </a:ext>
            </a:extLst>
          </p:cNvPr>
          <p:cNvSpPr/>
          <p:nvPr/>
        </p:nvSpPr>
        <p:spPr>
          <a:xfrm>
            <a:off x="4631115" y="3587166"/>
            <a:ext cx="883140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Capital Projects Managers (x2)</a:t>
            </a:r>
          </a:p>
        </p:txBody>
      </p: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9C473158-B21E-45BA-8FB8-6F8698EBA4A9}"/>
              </a:ext>
            </a:extLst>
          </p:cNvPr>
          <p:cNvCxnSpPr>
            <a:stCxn id="97" idx="2"/>
            <a:endCxn id="144" idx="0"/>
          </p:cNvCxnSpPr>
          <p:nvPr/>
        </p:nvCxnSpPr>
        <p:spPr>
          <a:xfrm>
            <a:off x="5066431" y="3326474"/>
            <a:ext cx="6254" cy="26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Connector: Elbow 152">
            <a:extLst>
              <a:ext uri="{FF2B5EF4-FFF2-40B4-BE49-F238E27FC236}">
                <a16:creationId xmlns:a16="http://schemas.microsoft.com/office/drawing/2014/main" id="{9E1BB0C3-A25B-47AE-88F6-88AEE8015682}"/>
              </a:ext>
            </a:extLst>
          </p:cNvPr>
          <p:cNvCxnSpPr>
            <a:cxnSpLocks/>
            <a:stCxn id="97" idx="0"/>
            <a:endCxn id="4" idx="2"/>
          </p:cNvCxnSpPr>
          <p:nvPr/>
        </p:nvCxnSpPr>
        <p:spPr>
          <a:xfrm rot="5400000" flipH="1" flipV="1">
            <a:off x="5098991" y="1514592"/>
            <a:ext cx="1132520" cy="1197640"/>
          </a:xfrm>
          <a:prstGeom prst="bentConnector3">
            <a:avLst>
              <a:gd name="adj1" fmla="val 16300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3" name="Connector: Elbow 182">
            <a:extLst>
              <a:ext uri="{FF2B5EF4-FFF2-40B4-BE49-F238E27FC236}">
                <a16:creationId xmlns:a16="http://schemas.microsoft.com/office/drawing/2014/main" id="{83EAD162-3988-4E1F-9598-3FEE3C757653}"/>
              </a:ext>
            </a:extLst>
          </p:cNvPr>
          <p:cNvCxnSpPr>
            <a:cxnSpLocks/>
            <a:stCxn id="94" idx="0"/>
            <a:endCxn id="4" idx="2"/>
          </p:cNvCxnSpPr>
          <p:nvPr/>
        </p:nvCxnSpPr>
        <p:spPr>
          <a:xfrm rot="16200000" flipV="1">
            <a:off x="6361325" y="1449899"/>
            <a:ext cx="1121419" cy="1315926"/>
          </a:xfrm>
          <a:prstGeom prst="bentConnector3">
            <a:avLst>
              <a:gd name="adj1" fmla="val 15966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7" name="Connector: Elbow 186">
            <a:extLst>
              <a:ext uri="{FF2B5EF4-FFF2-40B4-BE49-F238E27FC236}">
                <a16:creationId xmlns:a16="http://schemas.microsoft.com/office/drawing/2014/main" id="{079511D9-C911-428D-8180-3ADB1BA49FD4}"/>
              </a:ext>
            </a:extLst>
          </p:cNvPr>
          <p:cNvCxnSpPr>
            <a:cxnSpLocks/>
            <a:stCxn id="114" idx="0"/>
            <a:endCxn id="4" idx="2"/>
          </p:cNvCxnSpPr>
          <p:nvPr/>
        </p:nvCxnSpPr>
        <p:spPr>
          <a:xfrm rot="5400000" flipH="1" flipV="1">
            <a:off x="4516396" y="931998"/>
            <a:ext cx="1132520" cy="2362829"/>
          </a:xfrm>
          <a:prstGeom prst="bentConnector3">
            <a:avLst>
              <a:gd name="adj1" fmla="val 15597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1" name="Connector: Elbow 190">
            <a:extLst>
              <a:ext uri="{FF2B5EF4-FFF2-40B4-BE49-F238E27FC236}">
                <a16:creationId xmlns:a16="http://schemas.microsoft.com/office/drawing/2014/main" id="{A6294892-4EF5-4E46-B9AD-CAFDB18AA62B}"/>
              </a:ext>
            </a:extLst>
          </p:cNvPr>
          <p:cNvCxnSpPr>
            <a:cxnSpLocks/>
            <a:stCxn id="95" idx="0"/>
            <a:endCxn id="4" idx="2"/>
          </p:cNvCxnSpPr>
          <p:nvPr/>
        </p:nvCxnSpPr>
        <p:spPr>
          <a:xfrm rot="16200000" flipV="1">
            <a:off x="7858809" y="-47585"/>
            <a:ext cx="1121417" cy="4310892"/>
          </a:xfrm>
          <a:prstGeom prst="bentConnector3">
            <a:avLst>
              <a:gd name="adj1" fmla="val 15966"/>
            </a:avLst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6" name="Flowchart: Process 195">
            <a:extLst>
              <a:ext uri="{FF2B5EF4-FFF2-40B4-BE49-F238E27FC236}">
                <a16:creationId xmlns:a16="http://schemas.microsoft.com/office/drawing/2014/main" id="{41085A0D-8C8A-405C-AAE8-A36BEA50F38A}"/>
              </a:ext>
            </a:extLst>
          </p:cNvPr>
          <p:cNvSpPr/>
          <p:nvPr/>
        </p:nvSpPr>
        <p:spPr>
          <a:xfrm>
            <a:off x="11344952" y="4489907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Switchboard Supervisor</a:t>
            </a:r>
          </a:p>
        </p:txBody>
      </p:sp>
      <p:sp>
        <p:nvSpPr>
          <p:cNvPr id="197" name="Flowchart: Process 196">
            <a:extLst>
              <a:ext uri="{FF2B5EF4-FFF2-40B4-BE49-F238E27FC236}">
                <a16:creationId xmlns:a16="http://schemas.microsoft.com/office/drawing/2014/main" id="{B09B0E79-64D1-4EB6-BB99-9A0A702A1145}"/>
              </a:ext>
            </a:extLst>
          </p:cNvPr>
          <p:cNvSpPr/>
          <p:nvPr/>
        </p:nvSpPr>
        <p:spPr>
          <a:xfrm>
            <a:off x="11344952" y="5381982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Switchboard Operatives</a:t>
            </a:r>
          </a:p>
        </p:txBody>
      </p:sp>
      <p:cxnSp>
        <p:nvCxnSpPr>
          <p:cNvPr id="199" name="Connector: Elbow 198">
            <a:extLst>
              <a:ext uri="{FF2B5EF4-FFF2-40B4-BE49-F238E27FC236}">
                <a16:creationId xmlns:a16="http://schemas.microsoft.com/office/drawing/2014/main" id="{76E6886F-7194-4157-862C-21700DA35A27}"/>
              </a:ext>
            </a:extLst>
          </p:cNvPr>
          <p:cNvCxnSpPr>
            <a:cxnSpLocks/>
            <a:stCxn id="96" idx="0"/>
            <a:endCxn id="95" idx="2"/>
          </p:cNvCxnSpPr>
          <p:nvPr/>
        </p:nvCxnSpPr>
        <p:spPr>
          <a:xfrm rot="16200000" flipV="1">
            <a:off x="11050349" y="2839985"/>
            <a:ext cx="267042" cy="121781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21693903-CD80-4E86-922A-C2843424073D}"/>
              </a:ext>
            </a:extLst>
          </p:cNvPr>
          <p:cNvCxnSpPr>
            <a:stCxn id="96" idx="2"/>
            <a:endCxn id="196" idx="0"/>
          </p:cNvCxnSpPr>
          <p:nvPr/>
        </p:nvCxnSpPr>
        <p:spPr>
          <a:xfrm>
            <a:off x="11792776" y="4229215"/>
            <a:ext cx="0" cy="26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FE63B550-C6FC-4F24-A291-A4E3A9804E1D}"/>
              </a:ext>
            </a:extLst>
          </p:cNvPr>
          <p:cNvCxnSpPr>
            <a:cxnSpLocks/>
            <a:endCxn id="197" idx="0"/>
          </p:cNvCxnSpPr>
          <p:nvPr/>
        </p:nvCxnSpPr>
        <p:spPr>
          <a:xfrm>
            <a:off x="11792776" y="5143741"/>
            <a:ext cx="0" cy="23824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9" name="Flowchart: Process 208">
            <a:extLst>
              <a:ext uri="{FF2B5EF4-FFF2-40B4-BE49-F238E27FC236}">
                <a16:creationId xmlns:a16="http://schemas.microsoft.com/office/drawing/2014/main" id="{5FD9F778-F639-4D4A-9ABF-7F1DE7D879B2}"/>
              </a:ext>
            </a:extLst>
          </p:cNvPr>
          <p:cNvSpPr/>
          <p:nvPr/>
        </p:nvSpPr>
        <p:spPr>
          <a:xfrm>
            <a:off x="10136764" y="3588868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Deputy Security &amp; Car Parks Manager</a:t>
            </a:r>
          </a:p>
        </p:txBody>
      </p:sp>
      <p:sp>
        <p:nvSpPr>
          <p:cNvPr id="210" name="Flowchart: Process 209">
            <a:extLst>
              <a:ext uri="{FF2B5EF4-FFF2-40B4-BE49-F238E27FC236}">
                <a16:creationId xmlns:a16="http://schemas.microsoft.com/office/drawing/2014/main" id="{970E0AD4-3CEC-46B7-A4E8-13F343BBBFBF}"/>
              </a:ext>
            </a:extLst>
          </p:cNvPr>
          <p:cNvSpPr/>
          <p:nvPr/>
        </p:nvSpPr>
        <p:spPr>
          <a:xfrm>
            <a:off x="8928575" y="3588867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Security &amp; Car Parks Admin</a:t>
            </a:r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E68F472B-F867-4E0C-8467-012659DF6B3B}"/>
              </a:ext>
            </a:extLst>
          </p:cNvPr>
          <p:cNvCxnSpPr>
            <a:endCxn id="209" idx="0"/>
          </p:cNvCxnSpPr>
          <p:nvPr/>
        </p:nvCxnSpPr>
        <p:spPr>
          <a:xfrm>
            <a:off x="10584588" y="3328176"/>
            <a:ext cx="0" cy="26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BF7FBF2-C07B-4BB7-AE23-28DF451D0F8F}"/>
              </a:ext>
            </a:extLst>
          </p:cNvPr>
          <p:cNvCxnSpPr>
            <a:cxnSpLocks/>
            <a:stCxn id="210" idx="3"/>
            <a:endCxn id="209" idx="1"/>
          </p:cNvCxnSpPr>
          <p:nvPr/>
        </p:nvCxnSpPr>
        <p:spPr>
          <a:xfrm>
            <a:off x="9824223" y="3912268"/>
            <a:ext cx="31254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3" name="Flowchart: Process 212">
            <a:extLst>
              <a:ext uri="{FF2B5EF4-FFF2-40B4-BE49-F238E27FC236}">
                <a16:creationId xmlns:a16="http://schemas.microsoft.com/office/drawing/2014/main" id="{B98BFB33-512C-46CE-8B47-DC4D501D9946}"/>
              </a:ext>
            </a:extLst>
          </p:cNvPr>
          <p:cNvSpPr/>
          <p:nvPr/>
        </p:nvSpPr>
        <p:spPr>
          <a:xfrm>
            <a:off x="8928576" y="4480943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Sub-Contract Car Park Operatives (SABA)</a:t>
            </a:r>
          </a:p>
        </p:txBody>
      </p:sp>
      <p:cxnSp>
        <p:nvCxnSpPr>
          <p:cNvPr id="130" name="Connector: Elbow 129">
            <a:extLst>
              <a:ext uri="{FF2B5EF4-FFF2-40B4-BE49-F238E27FC236}">
                <a16:creationId xmlns:a16="http://schemas.microsoft.com/office/drawing/2014/main" id="{32676F9C-237B-4064-840E-0744E2C2D32E}"/>
              </a:ext>
            </a:extLst>
          </p:cNvPr>
          <p:cNvCxnSpPr>
            <a:stCxn id="209" idx="2"/>
            <a:endCxn id="213" idx="0"/>
          </p:cNvCxnSpPr>
          <p:nvPr/>
        </p:nvCxnSpPr>
        <p:spPr>
          <a:xfrm rot="5400000">
            <a:off x="9857858" y="3754212"/>
            <a:ext cx="245273" cy="120818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3" name="TextBox 222">
            <a:extLst>
              <a:ext uri="{FF2B5EF4-FFF2-40B4-BE49-F238E27FC236}">
                <a16:creationId xmlns:a16="http://schemas.microsoft.com/office/drawing/2014/main" id="{91F84426-F5D3-4A2F-BFB6-97D9DC4D35CF}"/>
              </a:ext>
            </a:extLst>
          </p:cNvPr>
          <p:cNvSpPr txBox="1"/>
          <p:nvPr/>
        </p:nvSpPr>
        <p:spPr>
          <a:xfrm>
            <a:off x="10384839" y="8676124"/>
            <a:ext cx="20097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1400" b="0" i="0" dirty="0">
                <a:solidFill>
                  <a:srgbClr val="000000"/>
                </a:solidFill>
                <a:effectLst/>
              </a:rPr>
              <a:t> V2.1 Updated Feb 2023</a:t>
            </a:r>
          </a:p>
          <a:p>
            <a:pPr algn="r"/>
            <a:r>
              <a:rPr lang="en-GB" sz="1400" dirty="0">
                <a:solidFill>
                  <a:srgbClr val="000000"/>
                </a:solidFill>
              </a:rPr>
              <a:t>Next review 02/24</a:t>
            </a:r>
            <a:endParaRPr lang="en-GB" sz="1400" dirty="0"/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3F302033-EC81-B9B5-466D-F13838D3CDF5}"/>
              </a:ext>
            </a:extLst>
          </p:cNvPr>
          <p:cNvSpPr/>
          <p:nvPr/>
        </p:nvSpPr>
        <p:spPr>
          <a:xfrm>
            <a:off x="10136763" y="4492065"/>
            <a:ext cx="895648" cy="646802"/>
          </a:xfrm>
          <a:prstGeom prst="flowChartProcess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800" b="1" dirty="0"/>
              <a:t>Security Staff</a:t>
            </a:r>
          </a:p>
          <a:p>
            <a:pPr algn="ctr"/>
            <a:r>
              <a:rPr lang="en-GB" sz="800" b="1" dirty="0"/>
              <a:t>(including Sub-Contract)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1969AE-621D-27BC-7CA4-850CB452CEF3}"/>
              </a:ext>
            </a:extLst>
          </p:cNvPr>
          <p:cNvCxnSpPr>
            <a:cxnSpLocks/>
            <a:stCxn id="209" idx="2"/>
            <a:endCxn id="11" idx="0"/>
          </p:cNvCxnSpPr>
          <p:nvPr/>
        </p:nvCxnSpPr>
        <p:spPr>
          <a:xfrm flipH="1">
            <a:off x="10584587" y="4235670"/>
            <a:ext cx="1" cy="2563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572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CA5BD5652F4F4990810BC8136AECB5" ma:contentTypeVersion="16" ma:contentTypeDescription="Create a new document." ma:contentTypeScope="" ma:versionID="9ce1cdd734a4554757fbeca2066b3281">
  <xsd:schema xmlns:xsd="http://www.w3.org/2001/XMLSchema" xmlns:xs="http://www.w3.org/2001/XMLSchema" xmlns:p="http://schemas.microsoft.com/office/2006/metadata/properties" xmlns:ns1="http://schemas.microsoft.com/sharepoint/v3" xmlns:ns2="41f6441e-fb09-42d3-853f-a6f87841d83a" xmlns:ns3="59167cff-1bef-4fad-b047-74c52e3d6911" targetNamespace="http://schemas.microsoft.com/office/2006/metadata/properties" ma:root="true" ma:fieldsID="b804d50224e3fdd435b28bf2c2570257" ns1:_="" ns2:_="" ns3:_="">
    <xsd:import namespace="http://schemas.microsoft.com/sharepoint/v3"/>
    <xsd:import namespace="41f6441e-fb09-42d3-853f-a6f87841d83a"/>
    <xsd:import namespace="59167cff-1bef-4fad-b047-74c52e3d69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441e-fb09-42d3-853f-a6f87841d8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1dc22af-d095-4f7b-8c71-c6a1685d40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167cff-1bef-4fad-b047-74c52e3d691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09ec45f-a7cb-4b04-b10f-87c149aec1be}" ma:internalName="TaxCatchAll" ma:showField="CatchAllData" ma:web="59167cff-1bef-4fad-b047-74c52e3d69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59167cff-1bef-4fad-b047-74c52e3d6911">
      <UserInfo>
        <DisplayName>Lucy Ogden</DisplayName>
        <AccountId>75</AccountId>
        <AccountType/>
      </UserInfo>
      <UserInfo>
        <DisplayName>Phil Eagles</DisplayName>
        <AccountId>19</AccountId>
        <AccountType/>
      </UserInfo>
      <UserInfo>
        <DisplayName>Anthony (Tony) Marsh</DisplayName>
        <AccountId>6</AccountId>
        <AccountType/>
      </UserInfo>
    </SharedWithUsers>
    <lcf76f155ced4ddcb4097134ff3c332f xmlns="41f6441e-fb09-42d3-853f-a6f87841d83a">
      <Terms xmlns="http://schemas.microsoft.com/office/infopath/2007/PartnerControls"/>
    </lcf76f155ced4ddcb4097134ff3c332f>
    <TaxCatchAll xmlns="59167cff-1bef-4fad-b047-74c52e3d691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7DBCFE-CDC1-40B8-BA73-A56A5FA9722A}"/>
</file>

<file path=customXml/itemProps2.xml><?xml version="1.0" encoding="utf-8"?>
<ds:datastoreItem xmlns:ds="http://schemas.openxmlformats.org/officeDocument/2006/customXml" ds:itemID="{E36B22C6-5D03-49AF-8564-47A7E55FC5EE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ef471990-083d-44ed-8170-621cfed1eb4f"/>
    <ds:schemaRef ds:uri="http://schemas.microsoft.com/sharepoint/v3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0d56afb8-c5e9-48a8-b63b-1fda638d5fc2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CE0131D-8277-47FC-84E0-D219AE832B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31424</TotalTime>
  <Words>187</Words>
  <Application>Microsoft Office PowerPoint</Application>
  <PresentationFormat>A3 Paper (297x420 mm)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Marsh</dc:creator>
  <cp:lastModifiedBy>Anthony (Tony) Marsh</cp:lastModifiedBy>
  <cp:revision>98</cp:revision>
  <cp:lastPrinted>2019-10-10T08:29:12Z</cp:lastPrinted>
  <dcterms:created xsi:type="dcterms:W3CDTF">2018-05-21T14:24:10Z</dcterms:created>
  <dcterms:modified xsi:type="dcterms:W3CDTF">2023-06-26T10:34:53Z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0x010100C3CA5BD5652F4F4990810BC8136AECB5</vt:lpwstr>
  </property>
  <property fmtid="{D5CDD505-2E9C-101B-9397-08002B2CF9AE}" pid="3" name="MediaServiceImageTags">
    <vt:lpwstr/>
  </property>
</Properties>
</file>