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56" r:id="rId6"/>
    <p:sldId id="261" r:id="rId7"/>
    <p:sldId id="307" r:id="rId8"/>
    <p:sldId id="266" r:id="rId9"/>
    <p:sldId id="308" r:id="rId10"/>
    <p:sldId id="284" r:id="rId11"/>
    <p:sldId id="285" r:id="rId12"/>
    <p:sldId id="346" r:id="rId13"/>
    <p:sldId id="345"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Prichard" initials="JP" lastIdx="29" clrIdx="0">
    <p:extLst>
      <p:ext uri="{19B8F6BF-5375-455C-9EA6-DF929625EA0E}">
        <p15:presenceInfo xmlns:p15="http://schemas.microsoft.com/office/powerpoint/2012/main" userId="S::Jacob.Prichard@mkuh.nhs.uk::b22d9bb7-c08a-44b1-8582-76590013e3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3EC"/>
    <a:srgbClr val="CDC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85FAD-415F-42E4-B716-8C260A0A3408}" v="19" dt="2022-02-07T13:11:15.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Prichard" userId="b22d9bb7-c08a-44b1-8582-76590013e3aa" providerId="ADAL" clId="{07085FAD-415F-42E4-B716-8C260A0A3408}"/>
    <pc:docChg chg="undo custSel addSld delSld modSld sldOrd modMainMaster">
      <pc:chgData name="Jacob Prichard" userId="b22d9bb7-c08a-44b1-8582-76590013e3aa" providerId="ADAL" clId="{07085FAD-415F-42E4-B716-8C260A0A3408}" dt="2022-02-07T13:12:18.210" v="95"/>
      <pc:docMkLst>
        <pc:docMk/>
      </pc:docMkLst>
      <pc:sldChg chg="del">
        <pc:chgData name="Jacob Prichard" userId="b22d9bb7-c08a-44b1-8582-76590013e3aa" providerId="ADAL" clId="{07085FAD-415F-42E4-B716-8C260A0A3408}" dt="2022-02-07T13:03:20.819" v="1" actId="47"/>
        <pc:sldMkLst>
          <pc:docMk/>
          <pc:sldMk cId="2006091309" sldId="265"/>
        </pc:sldMkLst>
      </pc:sldChg>
      <pc:sldChg chg="del">
        <pc:chgData name="Jacob Prichard" userId="b22d9bb7-c08a-44b1-8582-76590013e3aa" providerId="ADAL" clId="{07085FAD-415F-42E4-B716-8C260A0A3408}" dt="2022-02-07T13:04:03.558" v="7" actId="47"/>
        <pc:sldMkLst>
          <pc:docMk/>
          <pc:sldMk cId="1496597019" sldId="267"/>
        </pc:sldMkLst>
      </pc:sldChg>
      <pc:sldChg chg="del">
        <pc:chgData name="Jacob Prichard" userId="b22d9bb7-c08a-44b1-8582-76590013e3aa" providerId="ADAL" clId="{07085FAD-415F-42E4-B716-8C260A0A3408}" dt="2022-02-07T13:03:38.018" v="4" actId="47"/>
        <pc:sldMkLst>
          <pc:docMk/>
          <pc:sldMk cId="1002465904" sldId="268"/>
        </pc:sldMkLst>
      </pc:sldChg>
      <pc:sldChg chg="del">
        <pc:chgData name="Jacob Prichard" userId="b22d9bb7-c08a-44b1-8582-76590013e3aa" providerId="ADAL" clId="{07085FAD-415F-42E4-B716-8C260A0A3408}" dt="2022-02-07T13:03:41.377" v="5" actId="47"/>
        <pc:sldMkLst>
          <pc:docMk/>
          <pc:sldMk cId="2131896757" sldId="269"/>
        </pc:sldMkLst>
      </pc:sldChg>
      <pc:sldChg chg="del">
        <pc:chgData name="Jacob Prichard" userId="b22d9bb7-c08a-44b1-8582-76590013e3aa" providerId="ADAL" clId="{07085FAD-415F-42E4-B716-8C260A0A3408}" dt="2022-02-07T13:04:56.433" v="10" actId="47"/>
        <pc:sldMkLst>
          <pc:docMk/>
          <pc:sldMk cId="3751732826" sldId="270"/>
        </pc:sldMkLst>
      </pc:sldChg>
      <pc:sldChg chg="del">
        <pc:chgData name="Jacob Prichard" userId="b22d9bb7-c08a-44b1-8582-76590013e3aa" providerId="ADAL" clId="{07085FAD-415F-42E4-B716-8C260A0A3408}" dt="2022-02-07T13:05:06.971" v="14" actId="47"/>
        <pc:sldMkLst>
          <pc:docMk/>
          <pc:sldMk cId="1639612923" sldId="271"/>
        </pc:sldMkLst>
      </pc:sldChg>
      <pc:sldChg chg="del">
        <pc:chgData name="Jacob Prichard" userId="b22d9bb7-c08a-44b1-8582-76590013e3aa" providerId="ADAL" clId="{07085FAD-415F-42E4-B716-8C260A0A3408}" dt="2022-02-07T13:04:57.120" v="11" actId="47"/>
        <pc:sldMkLst>
          <pc:docMk/>
          <pc:sldMk cId="2839304416" sldId="272"/>
        </pc:sldMkLst>
      </pc:sldChg>
      <pc:sldChg chg="ord">
        <pc:chgData name="Jacob Prichard" userId="b22d9bb7-c08a-44b1-8582-76590013e3aa" providerId="ADAL" clId="{07085FAD-415F-42E4-B716-8C260A0A3408}" dt="2022-02-07T13:11:42.543" v="85"/>
        <pc:sldMkLst>
          <pc:docMk/>
          <pc:sldMk cId="1209378686" sldId="273"/>
        </pc:sldMkLst>
      </pc:sldChg>
      <pc:sldChg chg="del">
        <pc:chgData name="Jacob Prichard" userId="b22d9bb7-c08a-44b1-8582-76590013e3aa" providerId="ADAL" clId="{07085FAD-415F-42E4-B716-8C260A0A3408}" dt="2022-02-07T13:05:02.155" v="12" actId="47"/>
        <pc:sldMkLst>
          <pc:docMk/>
          <pc:sldMk cId="3283134322" sldId="274"/>
        </pc:sldMkLst>
      </pc:sldChg>
      <pc:sldChg chg="addSp delSp modSp mod">
        <pc:chgData name="Jacob Prichard" userId="b22d9bb7-c08a-44b1-8582-76590013e3aa" providerId="ADAL" clId="{07085FAD-415F-42E4-B716-8C260A0A3408}" dt="2022-02-07T13:09:47.345" v="32" actId="478"/>
        <pc:sldMkLst>
          <pc:docMk/>
          <pc:sldMk cId="2053985362" sldId="285"/>
        </pc:sldMkLst>
        <pc:spChg chg="add del mod">
          <ac:chgData name="Jacob Prichard" userId="b22d9bb7-c08a-44b1-8582-76590013e3aa" providerId="ADAL" clId="{07085FAD-415F-42E4-B716-8C260A0A3408}" dt="2022-02-07T13:09:47.345" v="32" actId="478"/>
          <ac:spMkLst>
            <pc:docMk/>
            <pc:sldMk cId="2053985362" sldId="285"/>
            <ac:spMk id="2" creationId="{07F6572B-C3F9-4A0D-8CA9-832E7834D9F0}"/>
          </ac:spMkLst>
        </pc:spChg>
        <pc:picChg chg="add del mod">
          <ac:chgData name="Jacob Prichard" userId="b22d9bb7-c08a-44b1-8582-76590013e3aa" providerId="ADAL" clId="{07085FAD-415F-42E4-B716-8C260A0A3408}" dt="2022-02-07T13:08:30.274" v="29"/>
          <ac:picMkLst>
            <pc:docMk/>
            <pc:sldMk cId="2053985362" sldId="285"/>
            <ac:picMk id="7" creationId="{E2626EFA-EB55-47F7-A821-585E3DE991B7}"/>
          </ac:picMkLst>
        </pc:picChg>
      </pc:sldChg>
      <pc:sldChg chg="del">
        <pc:chgData name="Jacob Prichard" userId="b22d9bb7-c08a-44b1-8582-76590013e3aa" providerId="ADAL" clId="{07085FAD-415F-42E4-B716-8C260A0A3408}" dt="2022-02-07T13:03:35.558" v="2" actId="47"/>
        <pc:sldMkLst>
          <pc:docMk/>
          <pc:sldMk cId="3239998453" sldId="286"/>
        </pc:sldMkLst>
      </pc:sldChg>
      <pc:sldChg chg="del">
        <pc:chgData name="Jacob Prichard" userId="b22d9bb7-c08a-44b1-8582-76590013e3aa" providerId="ADAL" clId="{07085FAD-415F-42E4-B716-8C260A0A3408}" dt="2022-02-07T13:03:36.095" v="3" actId="47"/>
        <pc:sldMkLst>
          <pc:docMk/>
          <pc:sldMk cId="3809866466" sldId="287"/>
        </pc:sldMkLst>
      </pc:sldChg>
      <pc:sldChg chg="del">
        <pc:chgData name="Jacob Prichard" userId="b22d9bb7-c08a-44b1-8582-76590013e3aa" providerId="ADAL" clId="{07085FAD-415F-42E4-B716-8C260A0A3408}" dt="2022-02-07T13:05:03.360" v="13" actId="47"/>
        <pc:sldMkLst>
          <pc:docMk/>
          <pc:sldMk cId="972677903" sldId="288"/>
        </pc:sldMkLst>
      </pc:sldChg>
      <pc:sldChg chg="del">
        <pc:chgData name="Jacob Prichard" userId="b22d9bb7-c08a-44b1-8582-76590013e3aa" providerId="ADAL" clId="{07085FAD-415F-42E4-B716-8C260A0A3408}" dt="2022-02-07T13:05:06.971" v="14" actId="47"/>
        <pc:sldMkLst>
          <pc:docMk/>
          <pc:sldMk cId="299628127" sldId="289"/>
        </pc:sldMkLst>
      </pc:sldChg>
      <pc:sldChg chg="del">
        <pc:chgData name="Jacob Prichard" userId="b22d9bb7-c08a-44b1-8582-76590013e3aa" providerId="ADAL" clId="{07085FAD-415F-42E4-B716-8C260A0A3408}" dt="2022-02-07T13:05:09.331" v="15" actId="47"/>
        <pc:sldMkLst>
          <pc:docMk/>
          <pc:sldMk cId="1378796705" sldId="290"/>
        </pc:sldMkLst>
      </pc:sldChg>
      <pc:sldChg chg="del">
        <pc:chgData name="Jacob Prichard" userId="b22d9bb7-c08a-44b1-8582-76590013e3aa" providerId="ADAL" clId="{07085FAD-415F-42E4-B716-8C260A0A3408}" dt="2022-02-07T13:05:09.911" v="16" actId="47"/>
        <pc:sldMkLst>
          <pc:docMk/>
          <pc:sldMk cId="4055381961" sldId="291"/>
        </pc:sldMkLst>
      </pc:sldChg>
      <pc:sldChg chg="del">
        <pc:chgData name="Jacob Prichard" userId="b22d9bb7-c08a-44b1-8582-76590013e3aa" providerId="ADAL" clId="{07085FAD-415F-42E4-B716-8C260A0A3408}" dt="2022-02-07T13:05:15.252" v="17" actId="47"/>
        <pc:sldMkLst>
          <pc:docMk/>
          <pc:sldMk cId="4209957542" sldId="292"/>
        </pc:sldMkLst>
      </pc:sldChg>
      <pc:sldChg chg="del">
        <pc:chgData name="Jacob Prichard" userId="b22d9bb7-c08a-44b1-8582-76590013e3aa" providerId="ADAL" clId="{07085FAD-415F-42E4-B716-8C260A0A3408}" dt="2022-02-07T13:05:15.252" v="17" actId="47"/>
        <pc:sldMkLst>
          <pc:docMk/>
          <pc:sldMk cId="453104016" sldId="293"/>
        </pc:sldMkLst>
      </pc:sldChg>
      <pc:sldChg chg="del">
        <pc:chgData name="Jacob Prichard" userId="b22d9bb7-c08a-44b1-8582-76590013e3aa" providerId="ADAL" clId="{07085FAD-415F-42E4-B716-8C260A0A3408}" dt="2022-02-07T13:05:15.252" v="17" actId="47"/>
        <pc:sldMkLst>
          <pc:docMk/>
          <pc:sldMk cId="2439342665" sldId="294"/>
        </pc:sldMkLst>
      </pc:sldChg>
      <pc:sldChg chg="del">
        <pc:chgData name="Jacob Prichard" userId="b22d9bb7-c08a-44b1-8582-76590013e3aa" providerId="ADAL" clId="{07085FAD-415F-42E4-B716-8C260A0A3408}" dt="2022-02-07T13:05:15.252" v="17" actId="47"/>
        <pc:sldMkLst>
          <pc:docMk/>
          <pc:sldMk cId="1240340473" sldId="295"/>
        </pc:sldMkLst>
      </pc:sldChg>
      <pc:sldChg chg="del">
        <pc:chgData name="Jacob Prichard" userId="b22d9bb7-c08a-44b1-8582-76590013e3aa" providerId="ADAL" clId="{07085FAD-415F-42E4-B716-8C260A0A3408}" dt="2022-02-07T13:05:17.838" v="18" actId="47"/>
        <pc:sldMkLst>
          <pc:docMk/>
          <pc:sldMk cId="3983062908" sldId="296"/>
        </pc:sldMkLst>
      </pc:sldChg>
      <pc:sldChg chg="del">
        <pc:chgData name="Jacob Prichard" userId="b22d9bb7-c08a-44b1-8582-76590013e3aa" providerId="ADAL" clId="{07085FAD-415F-42E4-B716-8C260A0A3408}" dt="2022-02-07T13:05:18.454" v="19" actId="47"/>
        <pc:sldMkLst>
          <pc:docMk/>
          <pc:sldMk cId="1577946594" sldId="297"/>
        </pc:sldMkLst>
      </pc:sldChg>
      <pc:sldChg chg="del">
        <pc:chgData name="Jacob Prichard" userId="b22d9bb7-c08a-44b1-8582-76590013e3aa" providerId="ADAL" clId="{07085FAD-415F-42E4-B716-8C260A0A3408}" dt="2022-02-07T13:05:19.240" v="20" actId="47"/>
        <pc:sldMkLst>
          <pc:docMk/>
          <pc:sldMk cId="2878476925" sldId="299"/>
        </pc:sldMkLst>
      </pc:sldChg>
      <pc:sldChg chg="del">
        <pc:chgData name="Jacob Prichard" userId="b22d9bb7-c08a-44b1-8582-76590013e3aa" providerId="ADAL" clId="{07085FAD-415F-42E4-B716-8C260A0A3408}" dt="2022-02-07T13:05:06.971" v="14" actId="47"/>
        <pc:sldMkLst>
          <pc:docMk/>
          <pc:sldMk cId="859407991" sldId="305"/>
        </pc:sldMkLst>
      </pc:sldChg>
      <pc:sldChg chg="del">
        <pc:chgData name="Jacob Prichard" userId="b22d9bb7-c08a-44b1-8582-76590013e3aa" providerId="ADAL" clId="{07085FAD-415F-42E4-B716-8C260A0A3408}" dt="2022-02-07T13:03:17.531" v="0" actId="47"/>
        <pc:sldMkLst>
          <pc:docMk/>
          <pc:sldMk cId="474906636" sldId="306"/>
        </pc:sldMkLst>
      </pc:sldChg>
      <pc:sldChg chg="modSp add mod">
        <pc:chgData name="Jacob Prichard" userId="b22d9bb7-c08a-44b1-8582-76590013e3aa" providerId="ADAL" clId="{07085FAD-415F-42E4-B716-8C260A0A3408}" dt="2022-02-07T13:12:05.864" v="91" actId="404"/>
        <pc:sldMkLst>
          <pc:docMk/>
          <pc:sldMk cId="1538995815" sldId="308"/>
        </pc:sldMkLst>
        <pc:spChg chg="mod">
          <ac:chgData name="Jacob Prichard" userId="b22d9bb7-c08a-44b1-8582-76590013e3aa" providerId="ADAL" clId="{07085FAD-415F-42E4-B716-8C260A0A3408}" dt="2022-02-07T13:12:05.864" v="91" actId="404"/>
          <ac:spMkLst>
            <pc:docMk/>
            <pc:sldMk cId="1538995815" sldId="308"/>
            <ac:spMk id="23" creationId="{B66D76A5-418E-46AD-8874-F613EF9B636A}"/>
          </ac:spMkLst>
        </pc:spChg>
      </pc:sldChg>
      <pc:sldChg chg="add del">
        <pc:chgData name="Jacob Prichard" userId="b22d9bb7-c08a-44b1-8582-76590013e3aa" providerId="ADAL" clId="{07085FAD-415F-42E4-B716-8C260A0A3408}" dt="2022-02-07T13:11:18.031" v="77" actId="47"/>
        <pc:sldMkLst>
          <pc:docMk/>
          <pc:sldMk cId="2281608630" sldId="337"/>
        </pc:sldMkLst>
      </pc:sldChg>
      <pc:sldChg chg="addSp delSp modSp add del mod">
        <pc:chgData name="Jacob Prichard" userId="b22d9bb7-c08a-44b1-8582-76590013e3aa" providerId="ADAL" clId="{07085FAD-415F-42E4-B716-8C260A0A3408}" dt="2022-02-07T13:11:02.287" v="58" actId="47"/>
        <pc:sldMkLst>
          <pc:docMk/>
          <pc:sldMk cId="2973494910" sldId="344"/>
        </pc:sldMkLst>
        <pc:spChg chg="del">
          <ac:chgData name="Jacob Prichard" userId="b22d9bb7-c08a-44b1-8582-76590013e3aa" providerId="ADAL" clId="{07085FAD-415F-42E4-B716-8C260A0A3408}" dt="2022-02-07T13:10:30.870" v="41" actId="478"/>
          <ac:spMkLst>
            <pc:docMk/>
            <pc:sldMk cId="2973494910" sldId="344"/>
            <ac:spMk id="2" creationId="{D86E54DB-3CA5-466E-8409-516AC956A790}"/>
          </ac:spMkLst>
        </pc:spChg>
        <pc:spChg chg="add del mod">
          <ac:chgData name="Jacob Prichard" userId="b22d9bb7-c08a-44b1-8582-76590013e3aa" providerId="ADAL" clId="{07085FAD-415F-42E4-B716-8C260A0A3408}" dt="2022-02-07T13:10:33.567" v="42" actId="478"/>
          <ac:spMkLst>
            <pc:docMk/>
            <pc:sldMk cId="2973494910" sldId="344"/>
            <ac:spMk id="6" creationId="{92807610-758C-4DF5-B093-DDEA60D6B9A1}"/>
          </ac:spMkLst>
        </pc:spChg>
      </pc:sldChg>
      <pc:sldChg chg="addSp delSp modSp add mod">
        <pc:chgData name="Jacob Prichard" userId="b22d9bb7-c08a-44b1-8582-76590013e3aa" providerId="ADAL" clId="{07085FAD-415F-42E4-B716-8C260A0A3408}" dt="2022-02-07T13:10:49.640" v="55" actId="20577"/>
        <pc:sldMkLst>
          <pc:docMk/>
          <pc:sldMk cId="700212540" sldId="345"/>
        </pc:sldMkLst>
        <pc:spChg chg="del">
          <ac:chgData name="Jacob Prichard" userId="b22d9bb7-c08a-44b1-8582-76590013e3aa" providerId="ADAL" clId="{07085FAD-415F-42E4-B716-8C260A0A3408}" dt="2022-02-07T13:06:12.574" v="24" actId="478"/>
          <ac:spMkLst>
            <pc:docMk/>
            <pc:sldMk cId="700212540" sldId="345"/>
            <ac:spMk id="2" creationId="{D86E54DB-3CA5-466E-8409-516AC956A790}"/>
          </ac:spMkLst>
        </pc:spChg>
        <pc:spChg chg="add del mod">
          <ac:chgData name="Jacob Prichard" userId="b22d9bb7-c08a-44b1-8582-76590013e3aa" providerId="ADAL" clId="{07085FAD-415F-42E4-B716-8C260A0A3408}" dt="2022-02-07T13:06:15.277" v="25" actId="478"/>
          <ac:spMkLst>
            <pc:docMk/>
            <pc:sldMk cId="700212540" sldId="345"/>
            <ac:spMk id="6" creationId="{0638736A-25A3-48E4-B477-D600520DE26D}"/>
          </ac:spMkLst>
        </pc:spChg>
        <pc:spChg chg="add mod">
          <ac:chgData name="Jacob Prichard" userId="b22d9bb7-c08a-44b1-8582-76590013e3aa" providerId="ADAL" clId="{07085FAD-415F-42E4-B716-8C260A0A3408}" dt="2022-02-07T13:10:49.640" v="55" actId="20577"/>
          <ac:spMkLst>
            <pc:docMk/>
            <pc:sldMk cId="700212540" sldId="345"/>
            <ac:spMk id="9" creationId="{D3EED9E9-4013-422A-A5F2-C990B840B166}"/>
          </ac:spMkLst>
        </pc:spChg>
      </pc:sldChg>
      <pc:sldChg chg="add del">
        <pc:chgData name="Jacob Prichard" userId="b22d9bb7-c08a-44b1-8582-76590013e3aa" providerId="ADAL" clId="{07085FAD-415F-42E4-B716-8C260A0A3408}" dt="2022-02-07T13:05:42.355" v="22"/>
        <pc:sldMkLst>
          <pc:docMk/>
          <pc:sldMk cId="3771224598" sldId="345"/>
        </pc:sldMkLst>
      </pc:sldChg>
      <pc:sldChg chg="add del">
        <pc:chgData name="Jacob Prichard" userId="b22d9bb7-c08a-44b1-8582-76590013e3aa" providerId="ADAL" clId="{07085FAD-415F-42E4-B716-8C260A0A3408}" dt="2022-02-07T13:10:52.513" v="56" actId="47"/>
        <pc:sldMkLst>
          <pc:docMk/>
          <pc:sldMk cId="1666723966" sldId="346"/>
        </pc:sldMkLst>
      </pc:sldChg>
      <pc:sldChg chg="addSp delSp modSp add mod ord">
        <pc:chgData name="Jacob Prichard" userId="b22d9bb7-c08a-44b1-8582-76590013e3aa" providerId="ADAL" clId="{07085FAD-415F-42E4-B716-8C260A0A3408}" dt="2022-02-07T13:12:18.210" v="95"/>
        <pc:sldMkLst>
          <pc:docMk/>
          <pc:sldMk cId="3302071363" sldId="346"/>
        </pc:sldMkLst>
        <pc:spChg chg="del">
          <ac:chgData name="Jacob Prichard" userId="b22d9bb7-c08a-44b1-8582-76590013e3aa" providerId="ADAL" clId="{07085FAD-415F-42E4-B716-8C260A0A3408}" dt="2022-02-07T13:11:05.947" v="59" actId="478"/>
          <ac:spMkLst>
            <pc:docMk/>
            <pc:sldMk cId="3302071363" sldId="346"/>
            <ac:spMk id="4" creationId="{4D701D81-48FA-4684-BEDC-47208508072C}"/>
          </ac:spMkLst>
        </pc:spChg>
        <pc:spChg chg="del">
          <ac:chgData name="Jacob Prichard" userId="b22d9bb7-c08a-44b1-8582-76590013e3aa" providerId="ADAL" clId="{07085FAD-415F-42E4-B716-8C260A0A3408}" dt="2022-02-07T13:11:05.947" v="59" actId="478"/>
          <ac:spMkLst>
            <pc:docMk/>
            <pc:sldMk cId="3302071363" sldId="346"/>
            <ac:spMk id="5" creationId="{BAE9D4EC-7AAC-4261-9E4E-EA2FA81084CB}"/>
          </ac:spMkLst>
        </pc:spChg>
        <pc:spChg chg="del">
          <ac:chgData name="Jacob Prichard" userId="b22d9bb7-c08a-44b1-8582-76590013e3aa" providerId="ADAL" clId="{07085FAD-415F-42E4-B716-8C260A0A3408}" dt="2022-02-07T13:11:05.947" v="59" actId="478"/>
          <ac:spMkLst>
            <pc:docMk/>
            <pc:sldMk cId="3302071363" sldId="346"/>
            <ac:spMk id="7" creationId="{31E2F628-0337-4827-9CFE-C9088FB4EB87}"/>
          </ac:spMkLst>
        </pc:spChg>
        <pc:spChg chg="del">
          <ac:chgData name="Jacob Prichard" userId="b22d9bb7-c08a-44b1-8582-76590013e3aa" providerId="ADAL" clId="{07085FAD-415F-42E4-B716-8C260A0A3408}" dt="2022-02-07T13:11:05.947" v="59" actId="478"/>
          <ac:spMkLst>
            <pc:docMk/>
            <pc:sldMk cId="3302071363" sldId="346"/>
            <ac:spMk id="8" creationId="{0247F056-E964-4D6B-B538-FD610E3D8869}"/>
          </ac:spMkLst>
        </pc:spChg>
        <pc:spChg chg="mod">
          <ac:chgData name="Jacob Prichard" userId="b22d9bb7-c08a-44b1-8582-76590013e3aa" providerId="ADAL" clId="{07085FAD-415F-42E4-B716-8C260A0A3408}" dt="2022-02-07T13:11:11.965" v="75" actId="20577"/>
          <ac:spMkLst>
            <pc:docMk/>
            <pc:sldMk cId="3302071363" sldId="346"/>
            <ac:spMk id="9" creationId="{D3EED9E9-4013-422A-A5F2-C990B840B166}"/>
          </ac:spMkLst>
        </pc:spChg>
        <pc:spChg chg="add mod">
          <ac:chgData name="Jacob Prichard" userId="b22d9bb7-c08a-44b1-8582-76590013e3aa" providerId="ADAL" clId="{07085FAD-415F-42E4-B716-8C260A0A3408}" dt="2022-02-07T13:11:15.913" v="76"/>
          <ac:spMkLst>
            <pc:docMk/>
            <pc:sldMk cId="3302071363" sldId="346"/>
            <ac:spMk id="10" creationId="{38079428-69FC-4D31-9C49-6ACF69239E43}"/>
          </ac:spMkLst>
        </pc:spChg>
      </pc:sldChg>
      <pc:sldChg chg="add del setBg">
        <pc:chgData name="Jacob Prichard" userId="b22d9bb7-c08a-44b1-8582-76590013e3aa" providerId="ADAL" clId="{07085FAD-415F-42E4-B716-8C260A0A3408}" dt="2022-02-07T13:10:25.526" v="39"/>
        <pc:sldMkLst>
          <pc:docMk/>
          <pc:sldMk cId="3631406358" sldId="346"/>
        </pc:sldMkLst>
      </pc:sldChg>
      <pc:sldMasterChg chg="modSldLayout">
        <pc:chgData name="Jacob Prichard" userId="b22d9bb7-c08a-44b1-8582-76590013e3aa" providerId="ADAL" clId="{07085FAD-415F-42E4-B716-8C260A0A3408}" dt="2022-02-07T13:10:19.083" v="37"/>
        <pc:sldMasterMkLst>
          <pc:docMk/>
          <pc:sldMasterMk cId="1013290428" sldId="2147483660"/>
        </pc:sldMasterMkLst>
        <pc:sldLayoutChg chg="setBg">
          <pc:chgData name="Jacob Prichard" userId="b22d9bb7-c08a-44b1-8582-76590013e3aa" providerId="ADAL" clId="{07085FAD-415F-42E4-B716-8C260A0A3408}" dt="2022-02-07T13:10:19.083" v="37"/>
          <pc:sldLayoutMkLst>
            <pc:docMk/>
            <pc:sldMasterMk cId="1013290428" sldId="2147483660"/>
            <pc:sldLayoutMk cId="2433219928"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8488A-5B16-471F-9B55-01773FD3EC74}" type="datetimeFigureOut">
              <a:rPr lang="en-GB" smtClean="0"/>
              <a:t>07/02/2022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8F191-95DC-450C-B748-A6F0B8ECDDA0}" type="slidenum">
              <a:rPr lang="en-GB" smtClean="0"/>
              <a:t>‹#›</a:t>
            </a:fld>
            <a:endParaRPr lang="en-GB"/>
          </a:p>
        </p:txBody>
      </p:sp>
    </p:spTree>
    <p:extLst>
      <p:ext uri="{BB962C8B-B14F-4D97-AF65-F5344CB8AC3E}">
        <p14:creationId xmlns:p14="http://schemas.microsoft.com/office/powerpoint/2010/main" val="186378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C33D00-F138-49A5-BBDE-9A0182C5FA78}" type="slidenum">
              <a:rPr lang="en-GB" smtClean="0"/>
              <a:t>5</a:t>
            </a:fld>
            <a:endParaRPr lang="en-GB"/>
          </a:p>
        </p:txBody>
      </p:sp>
    </p:spTree>
    <p:extLst>
      <p:ext uri="{BB962C8B-B14F-4D97-AF65-F5344CB8AC3E}">
        <p14:creationId xmlns:p14="http://schemas.microsoft.com/office/powerpoint/2010/main" val="122590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189E-0643-4C77-BDE7-990DF08EF5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42AC17-5765-4603-90B5-A8A41EF71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081FA8-027F-4B05-B125-8F9A2C0C9E4E}"/>
              </a:ext>
            </a:extLst>
          </p:cNvPr>
          <p:cNvSpPr>
            <a:spLocks noGrp="1"/>
          </p:cNvSpPr>
          <p:nvPr>
            <p:ph type="dt" sz="half" idx="10"/>
          </p:nvPr>
        </p:nvSpPr>
        <p:spPr/>
        <p:txBody>
          <a:bodyPr/>
          <a:lstStyle/>
          <a:p>
            <a:fld id="{62C70625-4B66-4A30-934A-E77D1EEEEE5F}" type="datetimeFigureOut">
              <a:rPr lang="en-GB" smtClean="0"/>
              <a:t>07/02/2022</a:t>
            </a:fld>
            <a:endParaRPr lang="en-GB"/>
          </a:p>
        </p:txBody>
      </p:sp>
      <p:sp>
        <p:nvSpPr>
          <p:cNvPr id="5" name="Footer Placeholder 4">
            <a:extLst>
              <a:ext uri="{FF2B5EF4-FFF2-40B4-BE49-F238E27FC236}">
                <a16:creationId xmlns:a16="http://schemas.microsoft.com/office/drawing/2014/main" id="{EBC90AAE-D78A-4D7E-93DD-83E85D23A1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B53422-6C26-46FA-993C-2B124FDC043B}"/>
              </a:ext>
            </a:extLst>
          </p:cNvPr>
          <p:cNvSpPr>
            <a:spLocks noGrp="1"/>
          </p:cNvSpPr>
          <p:nvPr>
            <p:ph type="sldNum" sz="quarter" idx="12"/>
          </p:nvPr>
        </p:nvSpPr>
        <p:spPr/>
        <p:txBody>
          <a:bodyPr/>
          <a:lstStyle/>
          <a:p>
            <a:fld id="{F11F78F4-C872-4C07-9BFB-0D8BA1115E52}" type="slidenum">
              <a:rPr lang="en-GB" smtClean="0"/>
              <a:t>‹#›</a:t>
            </a:fld>
            <a:endParaRPr lang="en-GB"/>
          </a:p>
        </p:txBody>
      </p:sp>
    </p:spTree>
    <p:extLst>
      <p:ext uri="{BB962C8B-B14F-4D97-AF65-F5344CB8AC3E}">
        <p14:creationId xmlns:p14="http://schemas.microsoft.com/office/powerpoint/2010/main" val="251914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EA4E5-9D9C-4566-B059-6E3FE9C4FAD7}"/>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3" name="Footer Placeholder 2">
            <a:extLst>
              <a:ext uri="{FF2B5EF4-FFF2-40B4-BE49-F238E27FC236}">
                <a16:creationId xmlns:a16="http://schemas.microsoft.com/office/drawing/2014/main" id="{734519F3-0412-41DD-BE23-9513A093F4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B2CA64-41C9-4730-8D8E-6CCAD8E246CD}"/>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81344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0B82-71AD-40D1-A619-CB6A1ABC8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392FDD-39D4-4217-BF63-B13904353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0FBDDB-5DB9-4E05-8E51-01430D37A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C22CB-4FEE-4663-A95B-A00028BEABC5}"/>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6" name="Footer Placeholder 5">
            <a:extLst>
              <a:ext uri="{FF2B5EF4-FFF2-40B4-BE49-F238E27FC236}">
                <a16:creationId xmlns:a16="http://schemas.microsoft.com/office/drawing/2014/main" id="{0B994EA3-154D-4B61-9BA0-95C53E0A61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5E0F5E-8482-4159-BB74-F99D6DD742BD}"/>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2380743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B4AE-A3D3-4E91-9274-00204F41B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613AE4-4100-4CF2-A89F-6E4012AC1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84E42E-56DD-4B1B-93A1-AD5D9FAE3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9C4EA9-33CA-42E5-998E-958327D0A538}"/>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6" name="Footer Placeholder 5">
            <a:extLst>
              <a:ext uri="{FF2B5EF4-FFF2-40B4-BE49-F238E27FC236}">
                <a16:creationId xmlns:a16="http://schemas.microsoft.com/office/drawing/2014/main" id="{C775855D-35A5-4DBC-AC28-5CCC92CC65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F38CEE-04D3-47D6-B5DF-0DFF4E3AE200}"/>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428554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5063-7A39-45DD-A52E-7BDB346F61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72EA97-F8BE-44C4-B421-7035197F4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4BA6E-E981-4EAD-B4AB-FD76DFBA95D7}"/>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5" name="Footer Placeholder 4">
            <a:extLst>
              <a:ext uri="{FF2B5EF4-FFF2-40B4-BE49-F238E27FC236}">
                <a16:creationId xmlns:a16="http://schemas.microsoft.com/office/drawing/2014/main" id="{F8B1BA36-0314-46A7-BA14-C0E37B514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A9F5CE-D1E9-45CC-A83B-8CD1B6BBCB71}"/>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317283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3631B8-9086-407A-9BE5-4180AC4A8A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3FEBB5-0854-4D07-ACA7-3C5845CF9F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ECED2-7ECA-44ED-8122-AE7E4FC24A97}"/>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5" name="Footer Placeholder 4">
            <a:extLst>
              <a:ext uri="{FF2B5EF4-FFF2-40B4-BE49-F238E27FC236}">
                <a16:creationId xmlns:a16="http://schemas.microsoft.com/office/drawing/2014/main" id="{815D7A30-C546-4441-847E-E76554103B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627830-E4BA-48E5-BF69-2AA189C31A4A}"/>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163400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E5E3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4F8D-0AD9-4703-8205-C3E2EBE874B3}"/>
              </a:ext>
            </a:extLst>
          </p:cNvPr>
          <p:cNvSpPr>
            <a:spLocks noGrp="1"/>
          </p:cNvSpPr>
          <p:nvPr>
            <p:ph type="title" hasCustomPrompt="1"/>
          </p:nvPr>
        </p:nvSpPr>
        <p:spPr/>
        <p:txBody>
          <a:bodyPr/>
          <a:lstStyle>
            <a:lvl1pPr>
              <a:defRPr/>
            </a:lvl1pPr>
          </a:lstStyle>
          <a:p>
            <a:r>
              <a:rPr lang="en-US" dirty="0"/>
              <a:t>TITLE</a:t>
            </a:r>
            <a:endParaRPr lang="en-GB" dirty="0"/>
          </a:p>
        </p:txBody>
      </p:sp>
      <p:sp>
        <p:nvSpPr>
          <p:cNvPr id="4" name="Text Placeholder 3">
            <a:extLst>
              <a:ext uri="{FF2B5EF4-FFF2-40B4-BE49-F238E27FC236}">
                <a16:creationId xmlns:a16="http://schemas.microsoft.com/office/drawing/2014/main" id="{5C20DD04-E51A-40AB-B0B5-E18F89838735}"/>
              </a:ext>
            </a:extLst>
          </p:cNvPr>
          <p:cNvSpPr>
            <a:spLocks noGrp="1"/>
          </p:cNvSpPr>
          <p:nvPr>
            <p:ph type="body" sz="quarter" idx="10"/>
          </p:nvPr>
        </p:nvSpPr>
        <p:spPr>
          <a:xfrm>
            <a:off x="427038" y="1514475"/>
            <a:ext cx="11337926" cy="5018088"/>
          </a:xfrm>
          <a:prstGeom prst="rect">
            <a:avLst/>
          </a:prstGeom>
        </p:spPr>
        <p:txBody>
          <a:bodyPr/>
          <a:lstStyle>
            <a:lvl1pPr>
              <a:defRPr>
                <a:solidFill>
                  <a:srgbClr val="422C88"/>
                </a:solidFill>
                <a:latin typeface="Arial" panose="020B0604020202020204" pitchFamily="34" charset="0"/>
                <a:cs typeface="Arial" panose="020B0604020202020204" pitchFamily="34" charset="0"/>
              </a:defRPr>
            </a:lvl1pPr>
            <a:lvl2pPr>
              <a:defRPr>
                <a:solidFill>
                  <a:srgbClr val="422C88"/>
                </a:solidFill>
                <a:latin typeface="Arial" panose="020B0604020202020204" pitchFamily="34" charset="0"/>
                <a:cs typeface="Arial" panose="020B0604020202020204" pitchFamily="34" charset="0"/>
              </a:defRPr>
            </a:lvl2pPr>
            <a:lvl3pPr>
              <a:defRPr>
                <a:solidFill>
                  <a:srgbClr val="422C88"/>
                </a:solidFill>
                <a:latin typeface="Arial" panose="020B0604020202020204" pitchFamily="34" charset="0"/>
                <a:cs typeface="Arial" panose="020B0604020202020204" pitchFamily="34" charset="0"/>
              </a:defRPr>
            </a:lvl3pPr>
            <a:lvl4pPr>
              <a:defRPr>
                <a:solidFill>
                  <a:srgbClr val="422C88"/>
                </a:solidFill>
                <a:latin typeface="Arial" panose="020B0604020202020204" pitchFamily="34" charset="0"/>
                <a:cs typeface="Arial" panose="020B0604020202020204" pitchFamily="34" charset="0"/>
              </a:defRPr>
            </a:lvl4pPr>
            <a:lvl5pPr>
              <a:defRPr>
                <a:solidFill>
                  <a:srgbClr val="422C8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321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895E-4538-4497-823F-43EE1F31C9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EDDF3B-6335-49B6-9F52-E9DB5BA747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05D83D-9B46-4FF9-8D91-A70C661CB840}"/>
              </a:ext>
            </a:extLst>
          </p:cNvPr>
          <p:cNvSpPr>
            <a:spLocks noGrp="1"/>
          </p:cNvSpPr>
          <p:nvPr>
            <p:ph type="dt" sz="half" idx="10"/>
          </p:nvPr>
        </p:nvSpPr>
        <p:spPr/>
        <p:txBody>
          <a:bodyPr/>
          <a:lstStyle/>
          <a:p>
            <a:fld id="{62C70625-4B66-4A30-934A-E77D1EEEEE5F}" type="datetimeFigureOut">
              <a:rPr lang="en-GB" smtClean="0"/>
              <a:t>07/02/2022</a:t>
            </a:fld>
            <a:endParaRPr lang="en-GB"/>
          </a:p>
        </p:txBody>
      </p:sp>
      <p:sp>
        <p:nvSpPr>
          <p:cNvPr id="5" name="Footer Placeholder 4">
            <a:extLst>
              <a:ext uri="{FF2B5EF4-FFF2-40B4-BE49-F238E27FC236}">
                <a16:creationId xmlns:a16="http://schemas.microsoft.com/office/drawing/2014/main" id="{EC486506-33B0-4B3C-8FFE-F497DA237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F282F-1E1E-40E3-A22C-5055AC4FCF81}"/>
              </a:ext>
            </a:extLst>
          </p:cNvPr>
          <p:cNvSpPr>
            <a:spLocks noGrp="1"/>
          </p:cNvSpPr>
          <p:nvPr>
            <p:ph type="sldNum" sz="quarter" idx="12"/>
          </p:nvPr>
        </p:nvSpPr>
        <p:spPr/>
        <p:txBody>
          <a:bodyPr/>
          <a:lstStyle/>
          <a:p>
            <a:fld id="{F11F78F4-C872-4C07-9BFB-0D8BA1115E52}" type="slidenum">
              <a:rPr lang="en-GB" smtClean="0"/>
              <a:t>‹#›</a:t>
            </a:fld>
            <a:endParaRPr lang="en-GB"/>
          </a:p>
        </p:txBody>
      </p:sp>
    </p:spTree>
    <p:extLst>
      <p:ext uri="{BB962C8B-B14F-4D97-AF65-F5344CB8AC3E}">
        <p14:creationId xmlns:p14="http://schemas.microsoft.com/office/powerpoint/2010/main" val="158166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35218-3410-4900-BB0E-24F06BF4151A}" type="datetimeFigureOut">
              <a:rPr lang="en-GB" smtClean="0"/>
              <a:t>07/02/2022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340024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4C6A-C9DD-45D4-AB96-01B8948327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7E22E4-C507-4171-97D7-948F54ED4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8BC12C-49DB-4D72-981E-3E31704BE7F4}"/>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5" name="Footer Placeholder 4">
            <a:extLst>
              <a:ext uri="{FF2B5EF4-FFF2-40B4-BE49-F238E27FC236}">
                <a16:creationId xmlns:a16="http://schemas.microsoft.com/office/drawing/2014/main" id="{644448BA-9D9C-44E4-B0AC-C84595B9C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C7AA26-8649-4986-84C2-22E820BE3F96}"/>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414847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A911-E011-48F2-AFEC-0A4F21FCB6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4326B7-9056-4153-9F74-7603151B6D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06DC17-220D-4D97-BEBC-AE14A194C3B9}"/>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5" name="Footer Placeholder 4">
            <a:extLst>
              <a:ext uri="{FF2B5EF4-FFF2-40B4-BE49-F238E27FC236}">
                <a16:creationId xmlns:a16="http://schemas.microsoft.com/office/drawing/2014/main" id="{5FF81BEA-0FDA-4649-A2DF-F1F62B409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29976B-A1BF-4FDD-88A6-CF8857696DC1}"/>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38732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0564-8152-4721-B954-9ACFBC7D2F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D524F9-ED6D-453B-B4D6-89E691C36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994269-FC3E-4CDA-ADF6-B51D59B5FB0A}"/>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5" name="Footer Placeholder 4">
            <a:extLst>
              <a:ext uri="{FF2B5EF4-FFF2-40B4-BE49-F238E27FC236}">
                <a16:creationId xmlns:a16="http://schemas.microsoft.com/office/drawing/2014/main" id="{C614FC40-5CF3-4E4C-9DC6-D1591C6941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B0889-6EAD-4A22-A65A-B48BCC905E02}"/>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5716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ACDC-1824-4586-8C35-16E83967DD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271BC6-0F23-41C5-B9C7-4123A09D7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CBB80C-533D-4E2E-8967-E331F4F2A1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83DD98-8ECD-47C4-B63C-9784F286B124}"/>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6" name="Footer Placeholder 5">
            <a:extLst>
              <a:ext uri="{FF2B5EF4-FFF2-40B4-BE49-F238E27FC236}">
                <a16:creationId xmlns:a16="http://schemas.microsoft.com/office/drawing/2014/main" id="{9A6E3B23-153A-4925-B67F-CAE4B44F7F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CE02E-2FD1-4F8D-A8E9-FAAB6DCFFE32}"/>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332488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487A-0085-4081-BBB4-7F60EC0D26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5DD0CD-3D47-4C96-A140-66E5527EB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897C2-C71E-4A02-A41E-1D2271F6A7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D2290D-714A-44C1-AF96-CDA80B7085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D41C86-9F9D-46DD-B591-E4825E7A2E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F615C6-84D7-4A85-823A-EE10503A6630}"/>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8" name="Footer Placeholder 7">
            <a:extLst>
              <a:ext uri="{FF2B5EF4-FFF2-40B4-BE49-F238E27FC236}">
                <a16:creationId xmlns:a16="http://schemas.microsoft.com/office/drawing/2014/main" id="{2CF489F0-9C6E-45A4-A780-5CC5098750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DE530E-FFD9-4C25-AE77-DAE06318EECE}"/>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169461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7035-9625-414B-A62E-6A2A11001D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C513CC-1074-4C9E-BBBE-88404ED27B1C}"/>
              </a:ext>
            </a:extLst>
          </p:cNvPr>
          <p:cNvSpPr>
            <a:spLocks noGrp="1"/>
          </p:cNvSpPr>
          <p:nvPr>
            <p:ph type="dt" sz="half" idx="10"/>
          </p:nvPr>
        </p:nvSpPr>
        <p:spPr/>
        <p:txBody>
          <a:bodyPr/>
          <a:lstStyle/>
          <a:p>
            <a:fld id="{FD035218-3410-4900-BB0E-24F06BF4151A}" type="datetimeFigureOut">
              <a:rPr lang="en-GB" smtClean="0"/>
              <a:t>07/02/2022</a:t>
            </a:fld>
            <a:endParaRPr lang="en-GB"/>
          </a:p>
        </p:txBody>
      </p:sp>
      <p:sp>
        <p:nvSpPr>
          <p:cNvPr id="4" name="Footer Placeholder 3">
            <a:extLst>
              <a:ext uri="{FF2B5EF4-FFF2-40B4-BE49-F238E27FC236}">
                <a16:creationId xmlns:a16="http://schemas.microsoft.com/office/drawing/2014/main" id="{683188A8-0FA0-416C-953A-B15101E218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505131-D90B-4B7F-849A-D60C3EF373F2}"/>
              </a:ext>
            </a:extLst>
          </p:cNvPr>
          <p:cNvSpPr>
            <a:spLocks noGrp="1"/>
          </p:cNvSpPr>
          <p:nvPr>
            <p:ph type="sldNum" sz="quarter" idx="12"/>
          </p:nvPr>
        </p:nvSpPr>
        <p:spPr/>
        <p:txBody>
          <a:bodyPr/>
          <a:lstStyle/>
          <a:p>
            <a:fld id="{131F1E6E-C6A8-445A-B624-3A43413998FC}" type="slidenum">
              <a:rPr lang="en-GB" smtClean="0"/>
              <a:t>‹#›</a:t>
            </a:fld>
            <a:endParaRPr lang="en-GB"/>
          </a:p>
        </p:txBody>
      </p:sp>
    </p:spTree>
    <p:extLst>
      <p:ext uri="{BB962C8B-B14F-4D97-AF65-F5344CB8AC3E}">
        <p14:creationId xmlns:p14="http://schemas.microsoft.com/office/powerpoint/2010/main" val="963120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768AE-F569-44DD-9ECA-5A9B5D657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094C12-E100-401E-92C0-FA89B1353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CB16C8-42E7-498B-8D36-D50EE7E69A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70625-4B66-4A30-934A-E77D1EEEEE5F}" type="datetimeFigureOut">
              <a:rPr lang="en-GB" smtClean="0"/>
              <a:t>07/02/2022</a:t>
            </a:fld>
            <a:endParaRPr lang="en-GB"/>
          </a:p>
        </p:txBody>
      </p:sp>
      <p:sp>
        <p:nvSpPr>
          <p:cNvPr id="5" name="Footer Placeholder 4">
            <a:extLst>
              <a:ext uri="{FF2B5EF4-FFF2-40B4-BE49-F238E27FC236}">
                <a16:creationId xmlns:a16="http://schemas.microsoft.com/office/drawing/2014/main" id="{DCAC4B2B-5BAD-4DF8-B0E7-F249B802D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97C349-6221-4275-AE7B-48B3BD1D5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F78F4-C872-4C07-9BFB-0D8BA1115E52}" type="slidenum">
              <a:rPr lang="en-GB" smtClean="0"/>
              <a:t>‹#›</a:t>
            </a:fld>
            <a:endParaRPr lang="en-GB"/>
          </a:p>
        </p:txBody>
      </p:sp>
    </p:spTree>
    <p:extLst>
      <p:ext uri="{BB962C8B-B14F-4D97-AF65-F5344CB8AC3E}">
        <p14:creationId xmlns:p14="http://schemas.microsoft.com/office/powerpoint/2010/main" val="50542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A92E97-CE73-43DB-B709-CE854A3D9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25A095-0517-4BB8-BA88-FEED12334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66F87C-237F-40E0-B74D-B3DD51DF2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35218-3410-4900-BB0E-24F06BF4151A}" type="datetimeFigureOut">
              <a:rPr lang="en-GB" smtClean="0"/>
              <a:t>07/02/2022</a:t>
            </a:fld>
            <a:endParaRPr lang="en-GB"/>
          </a:p>
        </p:txBody>
      </p:sp>
      <p:sp>
        <p:nvSpPr>
          <p:cNvPr id="5" name="Footer Placeholder 4">
            <a:extLst>
              <a:ext uri="{FF2B5EF4-FFF2-40B4-BE49-F238E27FC236}">
                <a16:creationId xmlns:a16="http://schemas.microsoft.com/office/drawing/2014/main" id="{D6E71C69-140F-4616-8654-2AB6B01C9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0110B5-F06F-4E9F-83FE-2ECC17E31F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F1E6E-C6A8-445A-B624-3A43413998FC}" type="slidenum">
              <a:rPr lang="en-GB" smtClean="0"/>
              <a:t>‹#›</a:t>
            </a:fld>
            <a:endParaRPr lang="en-GB"/>
          </a:p>
        </p:txBody>
      </p:sp>
    </p:spTree>
    <p:extLst>
      <p:ext uri="{BB962C8B-B14F-4D97-AF65-F5344CB8AC3E}">
        <p14:creationId xmlns:p14="http://schemas.microsoft.com/office/powerpoint/2010/main" val="1013290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7068-9730-4B24-80FD-0A4F4D2FDF2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88BBF63-5E20-4001-85D7-3DD1F9571E4D}"/>
              </a:ext>
            </a:extLst>
          </p:cNvPr>
          <p:cNvSpPr>
            <a:spLocks noGrp="1"/>
          </p:cNvSpPr>
          <p:nvPr>
            <p:ph type="subTitle" idx="1"/>
          </p:nvPr>
        </p:nvSpPr>
        <p:spPr/>
        <p:txBody>
          <a:bodyPr/>
          <a:lstStyle/>
          <a:p>
            <a:endParaRPr lang="en-GB"/>
          </a:p>
        </p:txBody>
      </p:sp>
      <p:pic>
        <p:nvPicPr>
          <p:cNvPr id="6" name="Picture 5" descr="A picture containing text, screenshot, businesscard&#10;&#10;Description automatically generated">
            <a:extLst>
              <a:ext uri="{FF2B5EF4-FFF2-40B4-BE49-F238E27FC236}">
                <a16:creationId xmlns:a16="http://schemas.microsoft.com/office/drawing/2014/main" id="{46ADBC29-E76A-4DD0-B77A-CF91AC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467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2F2A03-8A4B-4FA2-9BAE-E95B1BAE48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Action Button: Blank 3">
            <a:hlinkClick r:id="rId3" action="ppaction://hlinksldjump" highlightClick="1"/>
            <a:extLst>
              <a:ext uri="{FF2B5EF4-FFF2-40B4-BE49-F238E27FC236}">
                <a16:creationId xmlns:a16="http://schemas.microsoft.com/office/drawing/2014/main" id="{45D2C7C8-A4B5-46D3-9837-FFB296AEFFCE}"/>
              </a:ext>
            </a:extLst>
          </p:cNvPr>
          <p:cNvSpPr/>
          <p:nvPr/>
        </p:nvSpPr>
        <p:spPr>
          <a:xfrm>
            <a:off x="0" y="5618285"/>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Blank 4">
            <a:hlinkClick r:id="" action="ppaction://noaction" highlightClick="1"/>
            <a:extLst>
              <a:ext uri="{FF2B5EF4-FFF2-40B4-BE49-F238E27FC236}">
                <a16:creationId xmlns:a16="http://schemas.microsoft.com/office/drawing/2014/main" id="{0A6DEC56-6E01-407B-98EA-F12EC11A0C0B}"/>
              </a:ext>
            </a:extLst>
          </p:cNvPr>
          <p:cNvSpPr/>
          <p:nvPr/>
        </p:nvSpPr>
        <p:spPr>
          <a:xfrm>
            <a:off x="0" y="6031523"/>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lank 5">
            <a:hlinkClick r:id="" action="ppaction://noaction" highlightClick="1"/>
            <a:extLst>
              <a:ext uri="{FF2B5EF4-FFF2-40B4-BE49-F238E27FC236}">
                <a16:creationId xmlns:a16="http://schemas.microsoft.com/office/drawing/2014/main" id="{D69E06E1-D812-464D-8A52-FF7D54E9187D}"/>
              </a:ext>
            </a:extLst>
          </p:cNvPr>
          <p:cNvSpPr/>
          <p:nvPr/>
        </p:nvSpPr>
        <p:spPr>
          <a:xfrm>
            <a:off x="0" y="6462346"/>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937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3083-C1F3-49C5-AF8D-B687D0B8744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D88FF6A-B8D4-46E7-9A6B-256FA0AA615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4" name="Action Button: Blank 3">
            <a:hlinkClick r:id="rId3" action="ppaction://hlinksldjump" highlightClick="1"/>
            <a:extLst>
              <a:ext uri="{FF2B5EF4-FFF2-40B4-BE49-F238E27FC236}">
                <a16:creationId xmlns:a16="http://schemas.microsoft.com/office/drawing/2014/main" id="{2D777C15-2C5C-4CFE-A0B7-2323A103F142}"/>
              </a:ext>
            </a:extLst>
          </p:cNvPr>
          <p:cNvSpPr/>
          <p:nvPr/>
        </p:nvSpPr>
        <p:spPr>
          <a:xfrm>
            <a:off x="0" y="5618285"/>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lank 5">
            <a:hlinkClick r:id="" action="ppaction://noaction" highlightClick="1"/>
            <a:extLst>
              <a:ext uri="{FF2B5EF4-FFF2-40B4-BE49-F238E27FC236}">
                <a16:creationId xmlns:a16="http://schemas.microsoft.com/office/drawing/2014/main" id="{F093BFD3-C1FA-4919-BD06-7D0197975BD6}"/>
              </a:ext>
            </a:extLst>
          </p:cNvPr>
          <p:cNvSpPr/>
          <p:nvPr/>
        </p:nvSpPr>
        <p:spPr>
          <a:xfrm>
            <a:off x="0" y="6031523"/>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lank 6">
            <a:hlinkClick r:id="" action="ppaction://noaction" highlightClick="1"/>
            <a:extLst>
              <a:ext uri="{FF2B5EF4-FFF2-40B4-BE49-F238E27FC236}">
                <a16:creationId xmlns:a16="http://schemas.microsoft.com/office/drawing/2014/main" id="{456B72AB-50EF-4A70-B08A-F163E3862462}"/>
              </a:ext>
            </a:extLst>
          </p:cNvPr>
          <p:cNvSpPr/>
          <p:nvPr/>
        </p:nvSpPr>
        <p:spPr>
          <a:xfrm>
            <a:off x="0" y="6462346"/>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298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464E-DE03-4204-A0DE-7F95039B3CB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EBC468E-00BC-456F-8D99-08A831F1D99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4" name="Action Button: Blank 3">
            <a:hlinkClick r:id="rId3" action="ppaction://hlinksldjump" highlightClick="1"/>
            <a:extLst>
              <a:ext uri="{FF2B5EF4-FFF2-40B4-BE49-F238E27FC236}">
                <a16:creationId xmlns:a16="http://schemas.microsoft.com/office/drawing/2014/main" id="{C0DF20F3-536A-4BC9-8235-9CD4E7522149}"/>
              </a:ext>
            </a:extLst>
          </p:cNvPr>
          <p:cNvSpPr/>
          <p:nvPr/>
        </p:nvSpPr>
        <p:spPr>
          <a:xfrm>
            <a:off x="0" y="5618285"/>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lank 5">
            <a:hlinkClick r:id="" action="ppaction://noaction" highlightClick="1"/>
            <a:extLst>
              <a:ext uri="{FF2B5EF4-FFF2-40B4-BE49-F238E27FC236}">
                <a16:creationId xmlns:a16="http://schemas.microsoft.com/office/drawing/2014/main" id="{F0E90A0B-9756-4A51-B439-55CC8D1300D5}"/>
              </a:ext>
            </a:extLst>
          </p:cNvPr>
          <p:cNvSpPr/>
          <p:nvPr/>
        </p:nvSpPr>
        <p:spPr>
          <a:xfrm>
            <a:off x="0" y="6031523"/>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lank 6">
            <a:hlinkClick r:id="" action="ppaction://noaction" highlightClick="1"/>
            <a:extLst>
              <a:ext uri="{FF2B5EF4-FFF2-40B4-BE49-F238E27FC236}">
                <a16:creationId xmlns:a16="http://schemas.microsoft.com/office/drawing/2014/main" id="{6CD7515A-61EB-4CAC-8F26-A1BDD99BCD68}"/>
              </a:ext>
            </a:extLst>
          </p:cNvPr>
          <p:cNvSpPr/>
          <p:nvPr/>
        </p:nvSpPr>
        <p:spPr>
          <a:xfrm>
            <a:off x="0" y="6462346"/>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F2BC141-AFB6-4E31-B359-60CFE8EEE254}"/>
              </a:ext>
            </a:extLst>
          </p:cNvPr>
          <p:cNvSpPr txBox="1"/>
          <p:nvPr/>
        </p:nvSpPr>
        <p:spPr>
          <a:xfrm>
            <a:off x="9266550" y="3588101"/>
            <a:ext cx="1706251" cy="769441"/>
          </a:xfrm>
          <a:prstGeom prst="rect">
            <a:avLst/>
          </a:prstGeom>
          <a:solidFill>
            <a:srgbClr val="AEA6CA"/>
          </a:solidFill>
        </p:spPr>
        <p:txBody>
          <a:bodyPr wrap="square" rtlCol="0">
            <a:spAutoFit/>
          </a:bodyPr>
          <a:lstStyle/>
          <a:p>
            <a:pPr algn="ctr"/>
            <a:r>
              <a:rPr lang="en-GB" sz="4400" b="1" dirty="0">
                <a:solidFill>
                  <a:srgbClr val="4E3C91"/>
                </a:solidFill>
                <a:latin typeface="Arial Black" panose="020B0A04020102020204" pitchFamily="34" charset="0"/>
                <a:cs typeface="Arial" panose="020B0604020202020204" pitchFamily="34" charset="0"/>
              </a:rPr>
              <a:t>£4bn</a:t>
            </a:r>
          </a:p>
        </p:txBody>
      </p:sp>
      <p:sp>
        <p:nvSpPr>
          <p:cNvPr id="9" name="Rectangle 8">
            <a:extLst>
              <a:ext uri="{FF2B5EF4-FFF2-40B4-BE49-F238E27FC236}">
                <a16:creationId xmlns:a16="http://schemas.microsoft.com/office/drawing/2014/main" id="{B282225E-88B7-4DAD-AC1E-24EDF89CE029}"/>
              </a:ext>
            </a:extLst>
          </p:cNvPr>
          <p:cNvSpPr/>
          <p:nvPr/>
        </p:nvSpPr>
        <p:spPr>
          <a:xfrm>
            <a:off x="0" y="5485120"/>
            <a:ext cx="2083323" cy="1325563"/>
          </a:xfrm>
          <a:prstGeom prst="rect">
            <a:avLst/>
          </a:prstGeom>
          <a:solidFill>
            <a:srgbClr val="E5E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C45A0D2-A86D-4714-8AD1-FB49D890FCA4}"/>
              </a:ext>
            </a:extLst>
          </p:cNvPr>
          <p:cNvSpPr txBox="1"/>
          <p:nvPr/>
        </p:nvSpPr>
        <p:spPr>
          <a:xfrm>
            <a:off x="2783840" y="1068546"/>
            <a:ext cx="6624320" cy="400110"/>
          </a:xfrm>
          <a:prstGeom prst="rect">
            <a:avLst/>
          </a:prstGeom>
          <a:noFill/>
        </p:spPr>
        <p:txBody>
          <a:bodyPr wrap="square" rtlCol="0">
            <a:spAutoFit/>
          </a:bodyPr>
          <a:lstStyle/>
          <a:p>
            <a:pPr algn="ctr"/>
            <a:r>
              <a:rPr lang="en-GB" sz="2000" dirty="0">
                <a:solidFill>
                  <a:srgbClr val="4E3C91"/>
                </a:solidFill>
                <a:latin typeface="Arial" panose="020B0604020202020204" pitchFamily="34" charset="0"/>
                <a:cs typeface="Arial" panose="020B0604020202020204" pitchFamily="34" charset="0"/>
              </a:rPr>
              <a:t>Previously referred to as HIP2</a:t>
            </a:r>
          </a:p>
        </p:txBody>
      </p:sp>
      <p:sp>
        <p:nvSpPr>
          <p:cNvPr id="12" name="TextBox 11">
            <a:extLst>
              <a:ext uri="{FF2B5EF4-FFF2-40B4-BE49-F238E27FC236}">
                <a16:creationId xmlns:a16="http://schemas.microsoft.com/office/drawing/2014/main" id="{F3DC350C-7A63-44D2-9331-86FA7876BCBD}"/>
              </a:ext>
            </a:extLst>
          </p:cNvPr>
          <p:cNvSpPr txBox="1"/>
          <p:nvPr/>
        </p:nvSpPr>
        <p:spPr>
          <a:xfrm>
            <a:off x="1767840" y="3203380"/>
            <a:ext cx="1127760" cy="769441"/>
          </a:xfrm>
          <a:prstGeom prst="rect">
            <a:avLst/>
          </a:prstGeom>
          <a:solidFill>
            <a:srgbClr val="AEA6CA"/>
          </a:solidFill>
        </p:spPr>
        <p:txBody>
          <a:bodyPr wrap="square" rtlCol="0">
            <a:spAutoFit/>
          </a:bodyPr>
          <a:lstStyle/>
          <a:p>
            <a:pPr algn="ctr"/>
            <a:r>
              <a:rPr lang="en-GB" sz="4400" b="1" dirty="0">
                <a:solidFill>
                  <a:srgbClr val="4E3C91"/>
                </a:solidFill>
                <a:latin typeface="Arial Black" panose="020B0A04020102020204" pitchFamily="34" charset="0"/>
                <a:cs typeface="Arial" panose="020B0604020202020204" pitchFamily="34" charset="0"/>
              </a:rPr>
              <a:t>48</a:t>
            </a:r>
          </a:p>
        </p:txBody>
      </p:sp>
    </p:spTree>
    <p:extLst>
      <p:ext uri="{BB962C8B-B14F-4D97-AF65-F5344CB8AC3E}">
        <p14:creationId xmlns:p14="http://schemas.microsoft.com/office/powerpoint/2010/main" val="85819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7331-0490-49DC-A192-39801FCE7A88}"/>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0EAB6E6B-46BD-4174-810D-5ACEE8FA911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4" name="Action Button: Blank 3">
            <a:hlinkClick r:id="rId3" action="ppaction://hlinksldjump" highlightClick="1"/>
            <a:extLst>
              <a:ext uri="{FF2B5EF4-FFF2-40B4-BE49-F238E27FC236}">
                <a16:creationId xmlns:a16="http://schemas.microsoft.com/office/drawing/2014/main" id="{6F1D6240-BD74-4120-9A88-6CCAEF2F1D48}"/>
              </a:ext>
            </a:extLst>
          </p:cNvPr>
          <p:cNvSpPr/>
          <p:nvPr/>
        </p:nvSpPr>
        <p:spPr>
          <a:xfrm>
            <a:off x="0" y="5618285"/>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Blank 4">
            <a:hlinkClick r:id="" action="ppaction://noaction" highlightClick="1"/>
            <a:extLst>
              <a:ext uri="{FF2B5EF4-FFF2-40B4-BE49-F238E27FC236}">
                <a16:creationId xmlns:a16="http://schemas.microsoft.com/office/drawing/2014/main" id="{E3506968-F78C-47C8-9B24-049CDFD9C077}"/>
              </a:ext>
            </a:extLst>
          </p:cNvPr>
          <p:cNvSpPr/>
          <p:nvPr/>
        </p:nvSpPr>
        <p:spPr>
          <a:xfrm>
            <a:off x="0" y="6031523"/>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lank 5">
            <a:hlinkClick r:id="" action="ppaction://noaction" highlightClick="1"/>
            <a:extLst>
              <a:ext uri="{FF2B5EF4-FFF2-40B4-BE49-F238E27FC236}">
                <a16:creationId xmlns:a16="http://schemas.microsoft.com/office/drawing/2014/main" id="{1DA83101-BC0C-42E7-98BC-5E105CF47E73}"/>
              </a:ext>
            </a:extLst>
          </p:cNvPr>
          <p:cNvSpPr/>
          <p:nvPr/>
        </p:nvSpPr>
        <p:spPr>
          <a:xfrm>
            <a:off x="0" y="6462346"/>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338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10E5FD-371F-4336-BEFB-5F334BC2CFC1}"/>
              </a:ext>
            </a:extLst>
          </p:cNvPr>
          <p:cNvSpPr/>
          <p:nvPr/>
        </p:nvSpPr>
        <p:spPr>
          <a:xfrm>
            <a:off x="0" y="0"/>
            <a:ext cx="12192000" cy="6858000"/>
          </a:xfrm>
          <a:prstGeom prst="rect">
            <a:avLst/>
          </a:prstGeom>
          <a:solidFill>
            <a:srgbClr val="E5E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B66D76A5-418E-46AD-8874-F613EF9B636A}"/>
              </a:ext>
            </a:extLst>
          </p:cNvPr>
          <p:cNvSpPr txBox="1"/>
          <p:nvPr/>
        </p:nvSpPr>
        <p:spPr>
          <a:xfrm>
            <a:off x="1134319" y="285498"/>
            <a:ext cx="10127848" cy="707886"/>
          </a:xfrm>
          <a:prstGeom prst="rect">
            <a:avLst/>
          </a:prstGeom>
          <a:noFill/>
        </p:spPr>
        <p:txBody>
          <a:bodyPr wrap="square" rtlCol="0">
            <a:spAutoFit/>
          </a:bodyPr>
          <a:lstStyle/>
          <a:p>
            <a:pPr algn="ctr"/>
            <a:r>
              <a:rPr lang="en-GB" sz="4000" b="1" dirty="0">
                <a:solidFill>
                  <a:srgbClr val="422C88"/>
                </a:solidFill>
                <a:latin typeface="Arial" panose="020B0604020202020204" pitchFamily="34" charset="0"/>
                <a:cs typeface="Arial" panose="020B0604020202020204" pitchFamily="34" charset="0"/>
              </a:rPr>
              <a:t>A vision to meet our growing population</a:t>
            </a:r>
          </a:p>
        </p:txBody>
      </p:sp>
      <p:pic>
        <p:nvPicPr>
          <p:cNvPr id="12" name="Content Placeholder 4">
            <a:extLst>
              <a:ext uri="{FF2B5EF4-FFF2-40B4-BE49-F238E27FC236}">
                <a16:creationId xmlns:a16="http://schemas.microsoft.com/office/drawing/2014/main" id="{D3479D0F-B9DF-4E9D-8EA7-546308145C51}"/>
              </a:ext>
            </a:extLst>
          </p:cNvPr>
          <p:cNvPicPr>
            <a:picLocks noChangeAspect="1"/>
          </p:cNvPicPr>
          <p:nvPr/>
        </p:nvPicPr>
        <p:blipFill rotWithShape="1">
          <a:blip r:embed="rId3">
            <a:extLst>
              <a:ext uri="{28A0092B-C50C-407E-A947-70E740481C1C}">
                <a14:useLocalDpi xmlns:a14="http://schemas.microsoft.com/office/drawing/2010/main" val="0"/>
              </a:ext>
            </a:extLst>
          </a:blip>
          <a:srcRect l="67390" t="12462"/>
          <a:stretch/>
        </p:blipFill>
        <p:spPr>
          <a:xfrm>
            <a:off x="8216096" y="1042023"/>
            <a:ext cx="3975904" cy="5815977"/>
          </a:xfrm>
          <a:prstGeom prst="rect">
            <a:avLst/>
          </a:prstGeom>
        </p:spPr>
      </p:pic>
      <p:sp>
        <p:nvSpPr>
          <p:cNvPr id="13" name="TextBox 12">
            <a:extLst>
              <a:ext uri="{FF2B5EF4-FFF2-40B4-BE49-F238E27FC236}">
                <a16:creationId xmlns:a16="http://schemas.microsoft.com/office/drawing/2014/main" id="{E96AD6EB-30E8-4A61-90E6-B5A167467A18}"/>
              </a:ext>
            </a:extLst>
          </p:cNvPr>
          <p:cNvSpPr txBox="1"/>
          <p:nvPr/>
        </p:nvSpPr>
        <p:spPr>
          <a:xfrm>
            <a:off x="474980" y="1213392"/>
            <a:ext cx="7741116" cy="1446550"/>
          </a:xfrm>
          <a:prstGeom prst="rect">
            <a:avLst/>
          </a:prstGeom>
          <a:noFill/>
        </p:spPr>
        <p:txBody>
          <a:bodyPr wrap="square">
            <a:spAutoFit/>
          </a:bodyPr>
          <a:lstStyle/>
          <a:p>
            <a:r>
              <a:rPr lang="en-GB" sz="2200" b="1" dirty="0">
                <a:solidFill>
                  <a:srgbClr val="4E3C91"/>
                </a:solidFill>
                <a:latin typeface="Arial" panose="020B0604020202020204" pitchFamily="34" charset="0"/>
              </a:rPr>
              <a:t>The New Hospital Programme provides </a:t>
            </a:r>
            <a:r>
              <a:rPr lang="en-GB" sz="2200" b="1" dirty="0">
                <a:solidFill>
                  <a:srgbClr val="4E3C91"/>
                </a:solidFill>
                <a:effectLst/>
                <a:latin typeface="Arial" panose="020B0604020202020204" pitchFamily="34" charset="0"/>
                <a:ea typeface="Calibri" panose="020F0502020204030204" pitchFamily="34" charset="0"/>
              </a:rPr>
              <a:t>a fantastic opportunity to deliver improved services and additional capacity for the ever-growing population of MK and surrounding areas.</a:t>
            </a:r>
            <a:endParaRPr lang="en-GB" sz="2200" b="1" dirty="0">
              <a:solidFill>
                <a:srgbClr val="4E3C91"/>
              </a:solidFill>
            </a:endParaRPr>
          </a:p>
        </p:txBody>
      </p:sp>
      <p:pic>
        <p:nvPicPr>
          <p:cNvPr id="14" name="Content Placeholder 4">
            <a:extLst>
              <a:ext uri="{FF2B5EF4-FFF2-40B4-BE49-F238E27FC236}">
                <a16:creationId xmlns:a16="http://schemas.microsoft.com/office/drawing/2014/main" id="{4560677B-3949-4C54-A5D2-945125827AC9}"/>
              </a:ext>
            </a:extLst>
          </p:cNvPr>
          <p:cNvPicPr>
            <a:picLocks noChangeAspect="1"/>
          </p:cNvPicPr>
          <p:nvPr/>
        </p:nvPicPr>
        <p:blipFill rotWithShape="1">
          <a:blip r:embed="rId3">
            <a:extLst>
              <a:ext uri="{28A0092B-C50C-407E-A947-70E740481C1C}">
                <a14:useLocalDpi xmlns:a14="http://schemas.microsoft.com/office/drawing/2010/main" val="0"/>
              </a:ext>
            </a:extLst>
          </a:blip>
          <a:srcRect l="934" t="20056" r="36123" b="29817"/>
          <a:stretch/>
        </p:blipFill>
        <p:spPr>
          <a:xfrm>
            <a:off x="474980" y="2831311"/>
            <a:ext cx="7084462" cy="3173583"/>
          </a:xfrm>
          <a:prstGeom prst="rect">
            <a:avLst/>
          </a:prstGeom>
        </p:spPr>
      </p:pic>
    </p:spTree>
    <p:extLst>
      <p:ext uri="{BB962C8B-B14F-4D97-AF65-F5344CB8AC3E}">
        <p14:creationId xmlns:p14="http://schemas.microsoft.com/office/powerpoint/2010/main" val="153899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A9E0484E-AE27-4E94-B3B3-AE953F2D1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Action Button: Blank 3">
            <a:hlinkClick r:id="rId3" action="ppaction://hlinksldjump" highlightClick="1"/>
            <a:extLst>
              <a:ext uri="{FF2B5EF4-FFF2-40B4-BE49-F238E27FC236}">
                <a16:creationId xmlns:a16="http://schemas.microsoft.com/office/drawing/2014/main" id="{F079E241-089B-4987-B1F4-E74C16B1E6E1}"/>
              </a:ext>
            </a:extLst>
          </p:cNvPr>
          <p:cNvSpPr/>
          <p:nvPr/>
        </p:nvSpPr>
        <p:spPr>
          <a:xfrm>
            <a:off x="0" y="5618285"/>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Blank 4">
            <a:hlinkClick r:id="" action="ppaction://noaction" highlightClick="1"/>
            <a:extLst>
              <a:ext uri="{FF2B5EF4-FFF2-40B4-BE49-F238E27FC236}">
                <a16:creationId xmlns:a16="http://schemas.microsoft.com/office/drawing/2014/main" id="{F96B0F36-DC04-4245-8A92-8BCAF03A5EBD}"/>
              </a:ext>
            </a:extLst>
          </p:cNvPr>
          <p:cNvSpPr/>
          <p:nvPr/>
        </p:nvSpPr>
        <p:spPr>
          <a:xfrm>
            <a:off x="0" y="6031523"/>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lank 5">
            <a:hlinkClick r:id="" action="ppaction://noaction" highlightClick="1"/>
            <a:extLst>
              <a:ext uri="{FF2B5EF4-FFF2-40B4-BE49-F238E27FC236}">
                <a16:creationId xmlns:a16="http://schemas.microsoft.com/office/drawing/2014/main" id="{1BD3CDA6-F3BD-452E-B4A1-87AC7023BA00}"/>
              </a:ext>
            </a:extLst>
          </p:cNvPr>
          <p:cNvSpPr/>
          <p:nvPr/>
        </p:nvSpPr>
        <p:spPr>
          <a:xfrm>
            <a:off x="0" y="6462346"/>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271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166F3-87F2-45DD-AECC-DCAB28DEB8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Action Button: Blank 3">
            <a:hlinkClick r:id="rId3" action="ppaction://hlinksldjump" highlightClick="1"/>
            <a:extLst>
              <a:ext uri="{FF2B5EF4-FFF2-40B4-BE49-F238E27FC236}">
                <a16:creationId xmlns:a16="http://schemas.microsoft.com/office/drawing/2014/main" id="{5088D122-8ECA-4F30-9479-9FBC7658F9B9}"/>
              </a:ext>
            </a:extLst>
          </p:cNvPr>
          <p:cNvSpPr/>
          <p:nvPr/>
        </p:nvSpPr>
        <p:spPr>
          <a:xfrm>
            <a:off x="0" y="5618285"/>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Blank 4">
            <a:hlinkClick r:id="" action="ppaction://noaction" highlightClick="1"/>
            <a:extLst>
              <a:ext uri="{FF2B5EF4-FFF2-40B4-BE49-F238E27FC236}">
                <a16:creationId xmlns:a16="http://schemas.microsoft.com/office/drawing/2014/main" id="{8E58B112-356D-4E84-B9FF-107EC83E6FC7}"/>
              </a:ext>
            </a:extLst>
          </p:cNvPr>
          <p:cNvSpPr/>
          <p:nvPr/>
        </p:nvSpPr>
        <p:spPr>
          <a:xfrm>
            <a:off x="0" y="6031523"/>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lank 5">
            <a:hlinkClick r:id="" action="ppaction://noaction" highlightClick="1"/>
            <a:extLst>
              <a:ext uri="{FF2B5EF4-FFF2-40B4-BE49-F238E27FC236}">
                <a16:creationId xmlns:a16="http://schemas.microsoft.com/office/drawing/2014/main" id="{5FCAF459-4413-4374-9C0C-0DF0844E2741}"/>
              </a:ext>
            </a:extLst>
          </p:cNvPr>
          <p:cNvSpPr/>
          <p:nvPr/>
        </p:nvSpPr>
        <p:spPr>
          <a:xfrm>
            <a:off x="0" y="6462346"/>
            <a:ext cx="1573823" cy="2989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398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3EED9E9-4013-422A-A5F2-C990B840B166}"/>
              </a:ext>
            </a:extLst>
          </p:cNvPr>
          <p:cNvSpPr txBox="1"/>
          <p:nvPr/>
        </p:nvSpPr>
        <p:spPr>
          <a:xfrm>
            <a:off x="1134319" y="334137"/>
            <a:ext cx="10127848" cy="707886"/>
          </a:xfrm>
          <a:prstGeom prst="rect">
            <a:avLst/>
          </a:prstGeom>
          <a:noFill/>
        </p:spPr>
        <p:txBody>
          <a:bodyPr wrap="square" rtlCol="0">
            <a:spAutoFit/>
          </a:bodyPr>
          <a:lstStyle/>
          <a:p>
            <a:pPr algn="ctr"/>
            <a:r>
              <a:rPr lang="en-GB" sz="4000" b="1" dirty="0">
                <a:solidFill>
                  <a:srgbClr val="422C88"/>
                </a:solidFill>
                <a:latin typeface="Arial" panose="020B0604020202020204" pitchFamily="34" charset="0"/>
                <a:cs typeface="Arial" panose="020B0604020202020204" pitchFamily="34" charset="0"/>
              </a:rPr>
              <a:t>Programme vision</a:t>
            </a:r>
          </a:p>
        </p:txBody>
      </p:sp>
      <p:sp>
        <p:nvSpPr>
          <p:cNvPr id="10" name="Speech Bubble: Rectangle with Corners Rounded 9">
            <a:extLst>
              <a:ext uri="{FF2B5EF4-FFF2-40B4-BE49-F238E27FC236}">
                <a16:creationId xmlns:a16="http://schemas.microsoft.com/office/drawing/2014/main" id="{38079428-69FC-4D31-9C49-6ACF69239E43}"/>
              </a:ext>
            </a:extLst>
          </p:cNvPr>
          <p:cNvSpPr/>
          <p:nvPr/>
        </p:nvSpPr>
        <p:spPr>
          <a:xfrm>
            <a:off x="1799208" y="1604639"/>
            <a:ext cx="8593584" cy="3648722"/>
          </a:xfrm>
          <a:prstGeom prst="wedgeRoundRectCallout">
            <a:avLst>
              <a:gd name="adj1" fmla="val 39290"/>
              <a:gd name="adj2" fmla="val 83181"/>
              <a:gd name="adj3" fmla="val 16667"/>
            </a:avLst>
          </a:prstGeom>
          <a:noFill/>
          <a:ln w="57150">
            <a:solidFill>
              <a:srgbClr val="422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22C88"/>
                </a:solidFill>
                <a:effectLst/>
                <a:latin typeface="Arial" panose="020B0604020202020204" pitchFamily="34" charset="0"/>
                <a:ea typeface="Calibri" panose="020F0502020204030204" pitchFamily="34" charset="0"/>
                <a:cs typeface="Arial" panose="020B0604020202020204" pitchFamily="34" charset="0"/>
              </a:rPr>
              <a:t>“Working with stakeholders across the local healthcare system to redesign the way we deliver services, creating an environment that enables our staff to deliver an individualised experience to patients where they have enhanced ownership over their care.”</a:t>
            </a:r>
            <a:endParaRPr lang="en-GB" sz="2800" dirty="0">
              <a:solidFill>
                <a:srgbClr val="422C8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07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D701D81-48FA-4684-BEDC-47208508072C}"/>
              </a:ext>
            </a:extLst>
          </p:cNvPr>
          <p:cNvSpPr/>
          <p:nvPr/>
        </p:nvSpPr>
        <p:spPr>
          <a:xfrm>
            <a:off x="81281" y="1849120"/>
            <a:ext cx="2875280" cy="2875280"/>
          </a:xfrm>
          <a:prstGeom prst="ellipse">
            <a:avLst/>
          </a:prstGeom>
          <a:noFill/>
          <a:ln w="57150">
            <a:solidFill>
              <a:srgbClr val="422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600" dirty="0">
                <a:solidFill>
                  <a:srgbClr val="422C88"/>
                </a:solidFill>
                <a:latin typeface="Arial" panose="020B0604020202020204" pitchFamily="34" charset="0"/>
                <a:cs typeface="Arial" panose="020B0604020202020204" pitchFamily="34" charset="0"/>
              </a:rPr>
              <a:t>Milton Keynes is one of the fastest growing places in the UK and these new facilities will enable us to meet the needs of our population now and in the future</a:t>
            </a:r>
          </a:p>
        </p:txBody>
      </p:sp>
      <p:sp>
        <p:nvSpPr>
          <p:cNvPr id="5" name="Oval 4">
            <a:extLst>
              <a:ext uri="{FF2B5EF4-FFF2-40B4-BE49-F238E27FC236}">
                <a16:creationId xmlns:a16="http://schemas.microsoft.com/office/drawing/2014/main" id="{BAE9D4EC-7AAC-4261-9E4E-EA2FA81084CB}"/>
              </a:ext>
            </a:extLst>
          </p:cNvPr>
          <p:cNvSpPr/>
          <p:nvPr/>
        </p:nvSpPr>
        <p:spPr>
          <a:xfrm>
            <a:off x="9242656" y="1849118"/>
            <a:ext cx="2875281" cy="2875280"/>
          </a:xfrm>
          <a:prstGeom prst="ellipse">
            <a:avLst/>
          </a:prstGeom>
          <a:solidFill>
            <a:srgbClr val="422C88"/>
          </a:solidFill>
          <a:ln>
            <a:solidFill>
              <a:srgbClr val="422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600" dirty="0">
                <a:latin typeface="Arial" panose="020B0604020202020204" pitchFamily="34" charset="0"/>
                <a:cs typeface="Arial" panose="020B0604020202020204" pitchFamily="34" charset="0"/>
              </a:rPr>
              <a:t>Dedicated facilities will allow us to deliver a more efficient, patient-focussed service and provide a high-quality, safe environment for new parents</a:t>
            </a:r>
          </a:p>
        </p:txBody>
      </p:sp>
      <p:sp>
        <p:nvSpPr>
          <p:cNvPr id="7" name="Oval 6">
            <a:extLst>
              <a:ext uri="{FF2B5EF4-FFF2-40B4-BE49-F238E27FC236}">
                <a16:creationId xmlns:a16="http://schemas.microsoft.com/office/drawing/2014/main" id="{31E2F628-0337-4827-9CFE-C9088FB4EB87}"/>
              </a:ext>
            </a:extLst>
          </p:cNvPr>
          <p:cNvSpPr/>
          <p:nvPr/>
        </p:nvSpPr>
        <p:spPr>
          <a:xfrm>
            <a:off x="3098920" y="1849118"/>
            <a:ext cx="2983738" cy="2875280"/>
          </a:xfrm>
          <a:prstGeom prst="ellipse">
            <a:avLst/>
          </a:prstGeom>
          <a:solidFill>
            <a:srgbClr val="422C88"/>
          </a:solidFill>
          <a:ln>
            <a:solidFill>
              <a:srgbClr val="422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600" dirty="0">
                <a:latin typeface="Arial" panose="020B0604020202020204" pitchFamily="34" charset="0"/>
                <a:cs typeface="Arial" panose="020B0604020202020204" pitchFamily="34" charset="0"/>
              </a:rPr>
              <a:t>The proposed plans will significantly expand and enhance the clinical services that we are able to deliver to patients in and around Milton Keynes</a:t>
            </a:r>
          </a:p>
        </p:txBody>
      </p:sp>
      <p:sp>
        <p:nvSpPr>
          <p:cNvPr id="8" name="Oval 7">
            <a:extLst>
              <a:ext uri="{FF2B5EF4-FFF2-40B4-BE49-F238E27FC236}">
                <a16:creationId xmlns:a16="http://schemas.microsoft.com/office/drawing/2014/main" id="{0247F056-E964-4D6B-B538-FD610E3D8869}"/>
              </a:ext>
            </a:extLst>
          </p:cNvPr>
          <p:cNvSpPr/>
          <p:nvPr/>
        </p:nvSpPr>
        <p:spPr>
          <a:xfrm>
            <a:off x="6225017" y="1849118"/>
            <a:ext cx="2875280" cy="2875280"/>
          </a:xfrm>
          <a:prstGeom prst="ellipse">
            <a:avLst/>
          </a:prstGeom>
          <a:noFill/>
          <a:ln w="57150">
            <a:solidFill>
              <a:srgbClr val="422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1600" dirty="0">
                <a:solidFill>
                  <a:srgbClr val="422C88"/>
                </a:solidFill>
                <a:latin typeface="Arial" panose="020B0604020202020204" pitchFamily="34" charset="0"/>
                <a:cs typeface="Arial" panose="020B0604020202020204" pitchFamily="34" charset="0"/>
              </a:rPr>
              <a:t>Creating these new facilities will offer greater choice for patients, improving the experience that they receive while in our care</a:t>
            </a:r>
            <a:endParaRPr lang="en-GB" sz="1600" dirty="0">
              <a:solidFill>
                <a:srgbClr val="422C88"/>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EED9E9-4013-422A-A5F2-C990B840B166}"/>
              </a:ext>
            </a:extLst>
          </p:cNvPr>
          <p:cNvSpPr txBox="1"/>
          <p:nvPr/>
        </p:nvSpPr>
        <p:spPr>
          <a:xfrm>
            <a:off x="1134319" y="334137"/>
            <a:ext cx="10127848" cy="707886"/>
          </a:xfrm>
          <a:prstGeom prst="rect">
            <a:avLst/>
          </a:prstGeom>
          <a:noFill/>
        </p:spPr>
        <p:txBody>
          <a:bodyPr wrap="square" rtlCol="0">
            <a:spAutoFit/>
          </a:bodyPr>
          <a:lstStyle/>
          <a:p>
            <a:pPr algn="ctr"/>
            <a:r>
              <a:rPr lang="en-GB" sz="4000" b="1" dirty="0">
                <a:solidFill>
                  <a:srgbClr val="422C88"/>
                </a:solidFill>
                <a:latin typeface="Arial" panose="020B0604020202020204" pitchFamily="34" charset="0"/>
                <a:cs typeface="Arial" panose="020B0604020202020204" pitchFamily="34" charset="0"/>
              </a:rPr>
              <a:t>Key messages</a:t>
            </a:r>
          </a:p>
        </p:txBody>
      </p:sp>
    </p:spTree>
    <p:extLst>
      <p:ext uri="{BB962C8B-B14F-4D97-AF65-F5344CB8AC3E}">
        <p14:creationId xmlns:p14="http://schemas.microsoft.com/office/powerpoint/2010/main" val="700212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E4109BBBD4F4CABB2A66CD5A01ED0" ma:contentTypeVersion="13" ma:contentTypeDescription="Create a new document." ma:contentTypeScope="" ma:versionID="b22ae5ce314b693315e826e2c77b74bb">
  <xsd:schema xmlns:xsd="http://www.w3.org/2001/XMLSchema" xmlns:xs="http://www.w3.org/2001/XMLSchema" xmlns:p="http://schemas.microsoft.com/office/2006/metadata/properties" xmlns:ns2="36480b0b-4218-406f-b6aa-c4be6e294aac" xmlns:ns3="a843980e-9801-4a76-b336-32c207b37c36" targetNamespace="http://schemas.microsoft.com/office/2006/metadata/properties" ma:root="true" ma:fieldsID="06ee127a16202682688be7e8f23cb302" ns2:_="" ns3:_="">
    <xsd:import namespace="36480b0b-4218-406f-b6aa-c4be6e294aac"/>
    <xsd:import namespace="a843980e-9801-4a76-b336-32c207b37c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80b0b-4218-406f-b6aa-c4be6e294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43980e-9801-4a76-b336-32c207b37c3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843980e-9801-4a76-b336-32c207b37c36">
      <UserInfo>
        <DisplayName>Jacob Prichard</DisplayName>
        <AccountId>2045</AccountId>
        <AccountType/>
      </UserInfo>
      <UserInfo>
        <DisplayName>Claudia Montgomery</DisplayName>
        <AccountId>2063</AccountId>
        <AccountType/>
      </UserInfo>
      <UserInfo>
        <DisplayName>Claire Orchard</DisplayName>
        <AccountId>1909</AccountId>
        <AccountType/>
      </UserInfo>
      <UserInfo>
        <DisplayName>Rebecca Grindley</DisplayName>
        <AccountId>2064</AccountId>
        <AccountType/>
      </UserInfo>
      <UserInfo>
        <DisplayName>Malcolm Ormond</DisplayName>
        <AccountId>237</AccountId>
        <AccountType/>
      </UserInfo>
      <UserInfo>
        <DisplayName>Emma Nilsen</DisplayName>
        <AccountId>1497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BA1F5B-E79A-4BE6-BA1F-4449CF82199D}">
  <ds:schemaRefs>
    <ds:schemaRef ds:uri="36480b0b-4218-406f-b6aa-c4be6e294aac"/>
    <ds:schemaRef ds:uri="a843980e-9801-4a76-b336-32c207b37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BED267-F443-4A65-B9BF-D19EAE308A05}">
  <ds:schemaRefs>
    <ds:schemaRef ds:uri="a843980e-9801-4a76-b336-32c207b37c3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B36B5E7-0380-4C11-9DD9-8DE8A1819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TotalTime>
  <Words>184</Words>
  <Application>Microsoft Office PowerPoint</Application>
  <PresentationFormat>Widescreen</PresentationFormat>
  <Paragraphs>13</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 Black</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Crotty</dc:creator>
  <cp:lastModifiedBy>Jacob Prichard</cp:lastModifiedBy>
  <cp:revision>4</cp:revision>
  <dcterms:created xsi:type="dcterms:W3CDTF">2021-04-29T13:26:52Z</dcterms:created>
  <dcterms:modified xsi:type="dcterms:W3CDTF">2022-02-07T13:12:20Z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0x0101005FFE4109BBBD4F4CABB2A66CD5A01ED0</vt:lpwstr>
  </property>
</Properties>
</file>