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0" r:id="rId2"/>
    <p:sldId id="3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09C95E-C17F-452D-B833-1704F0097712}" v="1" dt="2024-10-10T08:03:23.2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gi Straccia" userId="0906e0d7-1d73-4d21-88a1-ce5709ddf46b" providerId="ADAL" clId="{2C09C95E-C17F-452D-B833-1704F0097712}"/>
    <pc:docChg chg="addSld delSld modSld">
      <pc:chgData name="Luigi Straccia" userId="0906e0d7-1d73-4d21-88a1-ce5709ddf46b" providerId="ADAL" clId="{2C09C95E-C17F-452D-B833-1704F0097712}" dt="2024-10-10T08:03:26.323" v="2" actId="2696"/>
      <pc:docMkLst>
        <pc:docMk/>
      </pc:docMkLst>
      <pc:sldChg chg="new del">
        <pc:chgData name="Luigi Straccia" userId="0906e0d7-1d73-4d21-88a1-ce5709ddf46b" providerId="ADAL" clId="{2C09C95E-C17F-452D-B833-1704F0097712}" dt="2024-10-10T08:03:26.323" v="2" actId="2696"/>
        <pc:sldMkLst>
          <pc:docMk/>
          <pc:sldMk cId="1599212902" sldId="256"/>
        </pc:sldMkLst>
      </pc:sldChg>
      <pc:sldChg chg="add">
        <pc:chgData name="Luigi Straccia" userId="0906e0d7-1d73-4d21-88a1-ce5709ddf46b" providerId="ADAL" clId="{2C09C95E-C17F-452D-B833-1704F0097712}" dt="2024-10-10T08:03:23.283" v="1"/>
        <pc:sldMkLst>
          <pc:docMk/>
          <pc:sldMk cId="2094201962" sldId="390"/>
        </pc:sldMkLst>
      </pc:sldChg>
      <pc:sldChg chg="add">
        <pc:chgData name="Luigi Straccia" userId="0906e0d7-1d73-4d21-88a1-ce5709ddf46b" providerId="ADAL" clId="{2C09C95E-C17F-452D-B833-1704F0097712}" dt="2024-10-10T08:03:23.283" v="1"/>
        <pc:sldMkLst>
          <pc:docMk/>
          <pc:sldMk cId="3791748433" sldId="39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8490A-31AA-4EA2-E5E8-1C97178730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5FF170-518E-4F9E-670E-78C796C92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24354-CB2B-A1AC-0AA1-AE65AB7F8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635C-9421-4CF4-AA06-48285E6D94E9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16D54-ED10-DBC2-13F6-162D3C609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D94578-4AEF-2F6D-8016-0BBAC12DF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19233-26A0-48B1-BAF4-46F28EEEBB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616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7CCF9-129C-3882-3E01-FABD87059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0718C0-A0D0-B41D-B8C3-49E23C6A9F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F970D-F695-E554-F4A3-4BF398A78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635C-9421-4CF4-AA06-48285E6D94E9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20DBF5-FE8E-9633-AD7E-23F16DFDE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F5E7B-7E7A-152B-2D5E-EBA994CCD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19233-26A0-48B1-BAF4-46F28EEEBB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244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FC1EE9-B0FB-04D0-9C58-ADA41CD818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896FF6-BA13-0420-2C1A-AF638EDB8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04877D-228E-A712-279B-1403778A2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635C-9421-4CF4-AA06-48285E6D94E9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BDA24-B6FC-E1D7-306E-C95E038B1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942E6-ABF0-A527-7D88-31583E631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19233-26A0-48B1-BAF4-46F28EEEBB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470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CF8DB-18F6-C028-F9BB-C7303E519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81F12-895D-24D1-7192-0FBE3D894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220EB-AD4B-CECA-1F2C-95468A445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635C-9421-4CF4-AA06-48285E6D94E9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9B57B-80CD-40D9-F3B9-B3D593BB0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49398-C6A2-8F35-F19C-903745833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19233-26A0-48B1-BAF4-46F28EEEBB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004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3B872-012C-5E2C-2EB0-A064E3452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C50A5-281F-8DB0-0033-CA01A36FA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3270C-B50D-82D3-E041-7D6BCB1FE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635C-9421-4CF4-AA06-48285E6D94E9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1B6F18-F907-7505-9867-C76C2B1A5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AE684-5AAD-43F0-6255-F79830E6E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19233-26A0-48B1-BAF4-46F28EEEBB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310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E2CFB-BE1B-921B-73E8-8489D4333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33C16-81CC-078D-8404-B8FB2C8CA8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5FA691-FD83-AE9F-4901-4C3EC6C212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09B254-931D-B3AE-9188-04EDE588F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635C-9421-4CF4-AA06-48285E6D94E9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590575-9080-705C-FDDB-E3DF4D3DF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526486-1105-5980-68F3-FD51F994B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19233-26A0-48B1-BAF4-46F28EEEBB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18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95CBD-86FD-434D-43B7-A97FA365A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88E628-06AE-B3E1-EE8D-407D5381A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9DEB8F-E403-B7CB-0946-F4BFC0503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F88795-1DD8-64B4-3041-7C3437B312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FF951A-B7EA-E70A-E68F-FBE6DF1382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9FED5C-A09F-32A2-42C6-F4D77BD24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635C-9421-4CF4-AA06-48285E6D94E9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E33A6E-2DC5-61F3-DCD3-ADFBE4EEA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2A967C-84E8-97B9-794B-F04B30605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19233-26A0-48B1-BAF4-46F28EEEBB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606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1147C-BD17-F8B8-64FF-44202D9A5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40FEE-5961-8EAE-0226-5E11B6F54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635C-9421-4CF4-AA06-48285E6D94E9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09686D-418E-67E1-6DD7-20BEEAA9E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B7CE79-97B9-ED57-5295-EB9B039A9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19233-26A0-48B1-BAF4-46F28EEEBB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631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6B349D-E73A-D47F-6D29-4C32294E0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635C-9421-4CF4-AA06-48285E6D94E9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5DBE22-C107-1CBD-4355-0D5E05444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D88CA7-24A4-A636-4F29-2A0D47C3D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19233-26A0-48B1-BAF4-46F28EEEBB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7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DD50B-F694-A946-A1CF-5A3FEF6A3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D4A6B-E286-01F2-1D1C-011707B9A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A299E-F182-485B-E4DA-D18AB1448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4DAB7D-6419-DAC7-9F35-6256E8158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635C-9421-4CF4-AA06-48285E6D94E9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01C5EC-6094-34EB-3163-1AAD943C1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B3060A-5E46-48E4-3D3D-E879D4E5E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19233-26A0-48B1-BAF4-46F28EEEBB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05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E162F-23C0-C40F-1D82-3797A2F20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63E9D6-7444-688E-2CAB-91A62D8D5C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6F79F2-8D01-C1F4-B50F-B743B6702B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016F08-6637-02A4-490B-A9C1AD0B6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635C-9421-4CF4-AA06-48285E6D94E9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DFAD6D-7953-B2C6-9B24-EC6792CA7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C1ED66-7D5C-0094-42E0-8BDE884BD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19233-26A0-48B1-BAF4-46F28EEEBB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310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B0FAFC-640A-7651-3F24-7B78AF797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2F8891-3CE6-89A5-0D59-CA53686A5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4FA7B-9020-1020-2D15-98A8E67A07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9D635C-9421-4CF4-AA06-48285E6D94E9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36723-9CBF-A831-A15F-5747E04CCA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2A577-4043-232F-EEBF-98CC67E99E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819233-26A0-48B1-BAF4-46F28EEEBB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949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E09A08-4745-8172-2A67-BE5911FE88F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8337" y="1238123"/>
          <a:ext cx="10975326" cy="47664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9239">
                  <a:extLst>
                    <a:ext uri="{9D8B030D-6E8A-4147-A177-3AD203B41FA5}">
                      <a16:colId xmlns:a16="http://schemas.microsoft.com/office/drawing/2014/main" val="450917175"/>
                    </a:ext>
                  </a:extLst>
                </a:gridCol>
                <a:gridCol w="7190324">
                  <a:extLst>
                    <a:ext uri="{9D8B030D-6E8A-4147-A177-3AD203B41FA5}">
                      <a16:colId xmlns:a16="http://schemas.microsoft.com/office/drawing/2014/main" val="1874445535"/>
                    </a:ext>
                  </a:extLst>
                </a:gridCol>
                <a:gridCol w="2465763">
                  <a:extLst>
                    <a:ext uri="{9D8B030D-6E8A-4147-A177-3AD203B41FA5}">
                      <a16:colId xmlns:a16="http://schemas.microsoft.com/office/drawing/2014/main" val="2270725555"/>
                    </a:ext>
                  </a:extLst>
                </a:gridCol>
              </a:tblGrid>
              <a:tr h="467799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1" marR="51431" marT="0" marB="0" anchor="ctr">
                    <a:solidFill>
                      <a:srgbClr val="422C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 of Business 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1" marR="51431" marT="0" marB="0" anchor="ctr">
                    <a:solidFill>
                      <a:srgbClr val="422C8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Speaker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1" marR="51431" marT="0" marB="0" anchor="ctr">
                    <a:solidFill>
                      <a:srgbClr val="422C8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013383"/>
                  </a:ext>
                </a:extLst>
              </a:tr>
              <a:tr h="472862">
                <a:tc rowSpan="3"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16.00</a:t>
                      </a:r>
                    </a:p>
                  </a:txBody>
                  <a:tcPr marL="51431" marR="51431" marT="0" marB="0" anchor="ctr">
                    <a:solidFill>
                      <a:srgbClr val="422C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Welcome and Introduction</a:t>
                      </a:r>
                    </a:p>
                  </a:txBody>
                  <a:tcPr marL="51431" marR="51431" marT="0" marB="0"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Heidi Travis</a:t>
                      </a:r>
                      <a:b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Acting Chair</a:t>
                      </a:r>
                      <a:b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GB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2233916051"/>
                  </a:ext>
                </a:extLst>
              </a:tr>
              <a:tr h="48126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Apologies</a:t>
                      </a:r>
                    </a:p>
                  </a:txBody>
                  <a:tcPr marL="51431" marR="51431" marT="0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139429"/>
                  </a:ext>
                </a:extLst>
              </a:tr>
              <a:tr h="6417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Minutes of the Annual General Public and Members’ Meeting held on the 09 October 2023</a:t>
                      </a:r>
                    </a:p>
                  </a:txBody>
                  <a:tcPr marL="51431" marR="51431" marT="0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3741501"/>
                  </a:ext>
                </a:extLst>
              </a:tr>
              <a:tr h="1359386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16.35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1" marR="51431" marT="0" marB="0" anchor="ctr">
                    <a:solidFill>
                      <a:srgbClr val="422C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Governance Update</a:t>
                      </a:r>
                    </a:p>
                    <a:p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Board of Directors – Appointments and departures since the 2023 Annual Members’ Meeting </a:t>
                      </a: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Heidi Travis </a:t>
                      </a:r>
                      <a:b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Acting Chair</a:t>
                      </a:r>
                      <a:b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3808758706"/>
                  </a:ext>
                </a:extLst>
              </a:tr>
              <a:tr h="739143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16.45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1" marR="51431" marT="0" marB="0" anchor="ctr">
                    <a:solidFill>
                      <a:srgbClr val="422C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Review of 2023/24 (Annual Report)</a:t>
                      </a: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Joe Harrison        </a:t>
                      </a:r>
                    </a:p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Chief Executive Officer</a:t>
                      </a: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1583012735"/>
                  </a:ext>
                </a:extLst>
              </a:tr>
              <a:tr h="60423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17.00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1" marR="51431" marT="0" marB="0" anchor="ctr">
                    <a:solidFill>
                      <a:srgbClr val="422C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Financial Review of 2023/24 (Annual Accounts)</a:t>
                      </a: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Jonathan Dunk</a:t>
                      </a:r>
                    </a:p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Chief Finance Officer</a:t>
                      </a: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716322936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C847F35-DF00-A02A-235D-D7C3EC713307}"/>
              </a:ext>
            </a:extLst>
          </p:cNvPr>
          <p:cNvSpPr txBox="1">
            <a:spLocks/>
          </p:cNvSpPr>
          <p:nvPr/>
        </p:nvSpPr>
        <p:spPr bwMode="auto">
          <a:xfrm>
            <a:off x="565903" y="487473"/>
            <a:ext cx="8229600" cy="75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altLang="en-US" sz="3200" b="1" dirty="0">
                <a:solidFill>
                  <a:srgbClr val="422C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094201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E09A08-4745-8172-2A67-BE5911FE88F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8337" y="1208039"/>
          <a:ext cx="10975326" cy="44048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9239">
                  <a:extLst>
                    <a:ext uri="{9D8B030D-6E8A-4147-A177-3AD203B41FA5}">
                      <a16:colId xmlns:a16="http://schemas.microsoft.com/office/drawing/2014/main" val="450917175"/>
                    </a:ext>
                  </a:extLst>
                </a:gridCol>
                <a:gridCol w="7190324">
                  <a:extLst>
                    <a:ext uri="{9D8B030D-6E8A-4147-A177-3AD203B41FA5}">
                      <a16:colId xmlns:a16="http://schemas.microsoft.com/office/drawing/2014/main" val="1874445535"/>
                    </a:ext>
                  </a:extLst>
                </a:gridCol>
                <a:gridCol w="2465763">
                  <a:extLst>
                    <a:ext uri="{9D8B030D-6E8A-4147-A177-3AD203B41FA5}">
                      <a16:colId xmlns:a16="http://schemas.microsoft.com/office/drawing/2014/main" val="2270725555"/>
                    </a:ext>
                  </a:extLst>
                </a:gridCol>
              </a:tblGrid>
              <a:tr h="523554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1" marR="51431" marT="0" marB="0" anchor="ctr">
                    <a:solidFill>
                      <a:srgbClr val="422C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 of Business 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1" marR="51431" marT="0" marB="0" anchor="ctr">
                    <a:solidFill>
                      <a:srgbClr val="422C8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Speaker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1" marR="51431" marT="0" marB="0" anchor="ctr">
                    <a:solidFill>
                      <a:srgbClr val="422C8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013383"/>
                  </a:ext>
                </a:extLst>
              </a:tr>
              <a:tr h="126657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17.15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1" marR="51431" marT="0" marB="0" anchor="ctr">
                    <a:solidFill>
                      <a:srgbClr val="422C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Council of Governors’ Review of 2023/24</a:t>
                      </a:r>
                    </a:p>
                    <a:p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Membership</a:t>
                      </a:r>
                    </a:p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Elections </a:t>
                      </a: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Babs Lisgarten </a:t>
                      </a:r>
                      <a:b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Lead Governor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4116336878"/>
                  </a:ext>
                </a:extLst>
              </a:tr>
              <a:tr h="949928"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17.30</a:t>
                      </a:r>
                    </a:p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1" marR="51431" marT="0" marB="0" anchor="ctr">
                    <a:solidFill>
                      <a:srgbClr val="422C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Year Ahead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Joe Harrison</a:t>
                      </a:r>
                    </a:p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Chief Executive Officer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1563815977"/>
                  </a:ext>
                </a:extLst>
              </a:tr>
              <a:tr h="949928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17.50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1" marR="51431" marT="0" marB="0" anchor="ctr">
                    <a:solidFill>
                      <a:srgbClr val="422C8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</a:p>
                    <a:p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Heidi Travis </a:t>
                      </a:r>
                      <a:b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Acting Chair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1303851536"/>
                  </a:ext>
                </a:extLst>
              </a:tr>
              <a:tr h="714843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18.00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1" marR="51431" marT="0" marB="0" anchor="ctr">
                    <a:solidFill>
                      <a:srgbClr val="422C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Joe Harrison</a:t>
                      </a:r>
                    </a:p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Chief Executive Officer</a:t>
                      </a: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843242390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C847F35-DF00-A02A-235D-D7C3EC713307}"/>
              </a:ext>
            </a:extLst>
          </p:cNvPr>
          <p:cNvSpPr txBox="1">
            <a:spLocks/>
          </p:cNvSpPr>
          <p:nvPr/>
        </p:nvSpPr>
        <p:spPr bwMode="auto">
          <a:xfrm>
            <a:off x="565903" y="487473"/>
            <a:ext cx="8229600" cy="75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altLang="en-US" sz="3200" b="1" dirty="0">
                <a:solidFill>
                  <a:srgbClr val="422C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791748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Widescreen</PresentationFormat>
  <Paragraphs>49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Symbol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Luigi Straccia</dc:creator>
  <cp:lastModifiedBy>Luigi Straccia</cp:lastModifiedBy>
  <cp:revision>1</cp:revision>
  <dcterms:created xsi:type="dcterms:W3CDTF">2024-10-10T08:03:14Z</dcterms:created>
  <dcterms:modified xsi:type="dcterms:W3CDTF">2024-10-10T08:03:34Z</dcterms:modified>
</cp:coreProperties>
</file>